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75" r:id="rId3"/>
    <p:sldId id="277" r:id="rId4"/>
    <p:sldId id="271" r:id="rId5"/>
    <p:sldId id="272" r:id="rId6"/>
    <p:sldId id="273"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lin, Derek J" userId="6452c42a-041a-4a7c-acf9-3f11d0667ab5" providerId="ADAL" clId="{AB1684F5-EED2-443A-826F-956F752A373C}"/>
    <pc:docChg chg="modSld">
      <pc:chgData name="Chaplin, Derek J" userId="6452c42a-041a-4a7c-acf9-3f11d0667ab5" providerId="ADAL" clId="{AB1684F5-EED2-443A-826F-956F752A373C}" dt="2024-05-01T20:23:07.060" v="16" actId="20577"/>
      <pc:docMkLst>
        <pc:docMk/>
      </pc:docMkLst>
      <pc:sldChg chg="modSp mod">
        <pc:chgData name="Chaplin, Derek J" userId="6452c42a-041a-4a7c-acf9-3f11d0667ab5" providerId="ADAL" clId="{AB1684F5-EED2-443A-826F-956F752A373C}" dt="2024-05-01T20:21:47.734" v="9" actId="20577"/>
        <pc:sldMkLst>
          <pc:docMk/>
          <pc:sldMk cId="1365021578" sldId="270"/>
        </pc:sldMkLst>
        <pc:spChg chg="mod">
          <ac:chgData name="Chaplin, Derek J" userId="6452c42a-041a-4a7c-acf9-3f11d0667ab5" providerId="ADAL" clId="{AB1684F5-EED2-443A-826F-956F752A373C}" dt="2024-05-01T20:21:47.734" v="9" actId="20577"/>
          <ac:spMkLst>
            <pc:docMk/>
            <pc:sldMk cId="1365021578" sldId="270"/>
            <ac:spMk id="39" creationId="{00000000-0000-0000-0000-000000000000}"/>
          </ac:spMkLst>
        </pc:spChg>
      </pc:sldChg>
      <pc:sldChg chg="modSp mod">
        <pc:chgData name="Chaplin, Derek J" userId="6452c42a-041a-4a7c-acf9-3f11d0667ab5" providerId="ADAL" clId="{AB1684F5-EED2-443A-826F-956F752A373C}" dt="2024-05-01T20:23:07.060" v="16" actId="20577"/>
        <pc:sldMkLst>
          <pc:docMk/>
          <pc:sldMk cId="1178937938" sldId="275"/>
        </pc:sldMkLst>
        <pc:spChg chg="mod">
          <ac:chgData name="Chaplin, Derek J" userId="6452c42a-041a-4a7c-acf9-3f11d0667ab5" providerId="ADAL" clId="{AB1684F5-EED2-443A-826F-956F752A373C}" dt="2024-05-01T20:23:07.060" v="16" actId="20577"/>
          <ac:spMkLst>
            <pc:docMk/>
            <pc:sldMk cId="1178937938" sldId="275"/>
            <ac:spMk id="8" creationId="{C2C82428-76F7-9635-DF25-C14D45D5232A}"/>
          </ac:spMkLst>
        </pc:spChg>
        <pc:spChg chg="mod">
          <ac:chgData name="Chaplin, Derek J" userId="6452c42a-041a-4a7c-acf9-3f11d0667ab5" providerId="ADAL" clId="{AB1684F5-EED2-443A-826F-956F752A373C}" dt="2024-05-01T20:21:56.029" v="14" actId="20577"/>
          <ac:spMkLst>
            <pc:docMk/>
            <pc:sldMk cId="1178937938" sldId="275"/>
            <ac:spMk id="39" creationId="{F32695F0-CC6D-B3BC-9140-73B35E49E11B}"/>
          </ac:spMkLst>
        </pc:spChg>
      </pc:sldChg>
    </pc:docChg>
  </pc:docChgLst>
  <pc:docChgLst>
    <pc:chgData name="Chaplin, Derek J" userId="6452c42a-041a-4a7c-acf9-3f11d0667ab5" providerId="ADAL" clId="{77971135-B7C0-42A5-8F4B-A1A9721FA29B}"/>
    <pc:docChg chg="undo custSel addSld delSld modSld">
      <pc:chgData name="Chaplin, Derek J" userId="6452c42a-041a-4a7c-acf9-3f11d0667ab5" providerId="ADAL" clId="{77971135-B7C0-42A5-8F4B-A1A9721FA29B}" dt="2024-04-10T15:33:36.917" v="12298" actId="20577"/>
      <pc:docMkLst>
        <pc:docMk/>
      </pc:docMkLst>
      <pc:sldChg chg="addSp delSp modSp del mod">
        <pc:chgData name="Chaplin, Derek J" userId="6452c42a-041a-4a7c-acf9-3f11d0667ab5" providerId="ADAL" clId="{77971135-B7C0-42A5-8F4B-A1A9721FA29B}" dt="2024-03-25T17:16:53.935" v="8715" actId="47"/>
        <pc:sldMkLst>
          <pc:docMk/>
          <pc:sldMk cId="3489291723" sldId="256"/>
        </pc:sldMkLst>
        <pc:spChg chg="del mod">
          <ac:chgData name="Chaplin, Derek J" userId="6452c42a-041a-4a7c-acf9-3f11d0667ab5" providerId="ADAL" clId="{77971135-B7C0-42A5-8F4B-A1A9721FA29B}" dt="2024-03-25T16:54:28.761" v="6719" actId="478"/>
          <ac:spMkLst>
            <pc:docMk/>
            <pc:sldMk cId="3489291723" sldId="256"/>
            <ac:spMk id="2" creationId="{3B939D64-A239-68CB-CCD8-AF6054BE248E}"/>
          </ac:spMkLst>
        </pc:spChg>
        <pc:spChg chg="del">
          <ac:chgData name="Chaplin, Derek J" userId="6452c42a-041a-4a7c-acf9-3f11d0667ab5" providerId="ADAL" clId="{77971135-B7C0-42A5-8F4B-A1A9721FA29B}" dt="2024-03-25T16:54:32.484" v="6721" actId="478"/>
          <ac:spMkLst>
            <pc:docMk/>
            <pc:sldMk cId="3489291723" sldId="256"/>
            <ac:spMk id="3" creationId="{39C8535E-B695-11A0-FD79-86837873461C}"/>
          </ac:spMkLst>
        </pc:spChg>
        <pc:spChg chg="add del mod">
          <ac:chgData name="Chaplin, Derek J" userId="6452c42a-041a-4a7c-acf9-3f11d0667ab5" providerId="ADAL" clId="{77971135-B7C0-42A5-8F4B-A1A9721FA29B}" dt="2024-03-25T16:54:31.178" v="6720" actId="478"/>
          <ac:spMkLst>
            <pc:docMk/>
            <pc:sldMk cId="3489291723" sldId="256"/>
            <ac:spMk id="5" creationId="{4F5BB3BA-4A20-CDD0-7977-509198240919}"/>
          </ac:spMkLst>
        </pc:spChg>
      </pc:sldChg>
      <pc:sldChg chg="addSp modSp del mod setBg">
        <pc:chgData name="Chaplin, Derek J" userId="6452c42a-041a-4a7c-acf9-3f11d0667ab5" providerId="ADAL" clId="{77971135-B7C0-42A5-8F4B-A1A9721FA29B}" dt="2024-03-29T16:21:52.862" v="11794" actId="47"/>
        <pc:sldMkLst>
          <pc:docMk/>
          <pc:sldMk cId="4286507680" sldId="259"/>
        </pc:sldMkLst>
        <pc:spChg chg="mod">
          <ac:chgData name="Chaplin, Derek J" userId="6452c42a-041a-4a7c-acf9-3f11d0667ab5" providerId="ADAL" clId="{77971135-B7C0-42A5-8F4B-A1A9721FA29B}" dt="2024-03-25T20:22:50.427" v="9251" actId="1076"/>
          <ac:spMkLst>
            <pc:docMk/>
            <pc:sldMk cId="4286507680" sldId="259"/>
            <ac:spMk id="6" creationId="{00000000-0000-0000-0000-000000000000}"/>
          </ac:spMkLst>
        </pc:spChg>
        <pc:spChg chg="mod">
          <ac:chgData name="Chaplin, Derek J" userId="6452c42a-041a-4a7c-acf9-3f11d0667ab5" providerId="ADAL" clId="{77971135-B7C0-42A5-8F4B-A1A9721FA29B}" dt="2024-03-25T17:12:53.591" v="8473" actId="26606"/>
          <ac:spMkLst>
            <pc:docMk/>
            <pc:sldMk cId="4286507680" sldId="259"/>
            <ac:spMk id="23555" creationId="{00000000-0000-0000-0000-000000000000}"/>
          </ac:spMkLst>
        </pc:spChg>
        <pc:spChg chg="add">
          <ac:chgData name="Chaplin, Derek J" userId="6452c42a-041a-4a7c-acf9-3f11d0667ab5" providerId="ADAL" clId="{77971135-B7C0-42A5-8F4B-A1A9721FA29B}" dt="2024-03-25T17:12:53.591" v="8473" actId="26606"/>
          <ac:spMkLst>
            <pc:docMk/>
            <pc:sldMk cId="4286507680" sldId="259"/>
            <ac:spMk id="23560" creationId="{100EDD19-6802-4EC3-95CE-CFFAB042CFD6}"/>
          </ac:spMkLst>
        </pc:spChg>
        <pc:spChg chg="add">
          <ac:chgData name="Chaplin, Derek J" userId="6452c42a-041a-4a7c-acf9-3f11d0667ab5" providerId="ADAL" clId="{77971135-B7C0-42A5-8F4B-A1A9721FA29B}" dt="2024-03-25T17:12:53.591" v="8473" actId="26606"/>
          <ac:spMkLst>
            <pc:docMk/>
            <pc:sldMk cId="4286507680" sldId="259"/>
            <ac:spMk id="23562" creationId="{DB17E863-922E-4C26-BD64-E8FD41D28661}"/>
          </ac:spMkLst>
        </pc:spChg>
      </pc:sldChg>
      <pc:sldChg chg="modSp mod">
        <pc:chgData name="Chaplin, Derek J" userId="6452c42a-041a-4a7c-acf9-3f11d0667ab5" providerId="ADAL" clId="{77971135-B7C0-42A5-8F4B-A1A9721FA29B}" dt="2024-03-26T14:29:22.201" v="9504" actId="20577"/>
        <pc:sldMkLst>
          <pc:docMk/>
          <pc:sldMk cId="1365021578" sldId="270"/>
        </pc:sldMkLst>
        <pc:spChg chg="mod">
          <ac:chgData name="Chaplin, Derek J" userId="6452c42a-041a-4a7c-acf9-3f11d0667ab5" providerId="ADAL" clId="{77971135-B7C0-42A5-8F4B-A1A9721FA29B}" dt="2024-03-26T14:29:22.201" v="9504" actId="20577"/>
          <ac:spMkLst>
            <pc:docMk/>
            <pc:sldMk cId="1365021578" sldId="270"/>
            <ac:spMk id="33" creationId="{00000000-0000-0000-0000-000000000000}"/>
          </ac:spMkLst>
        </pc:spChg>
      </pc:sldChg>
      <pc:sldChg chg="addSp modSp mod setBg">
        <pc:chgData name="Chaplin, Derek J" userId="6452c42a-041a-4a7c-acf9-3f11d0667ab5" providerId="ADAL" clId="{77971135-B7C0-42A5-8F4B-A1A9721FA29B}" dt="2024-03-29T16:24:14.603" v="11810" actId="1076"/>
        <pc:sldMkLst>
          <pc:docMk/>
          <pc:sldMk cId="3138080134" sldId="271"/>
        </pc:sldMkLst>
        <pc:spChg chg="add mod">
          <ac:chgData name="Chaplin, Derek J" userId="6452c42a-041a-4a7c-acf9-3f11d0667ab5" providerId="ADAL" clId="{77971135-B7C0-42A5-8F4B-A1A9721FA29B}" dt="2024-03-29T16:24:14.603" v="11810" actId="1076"/>
          <ac:spMkLst>
            <pc:docMk/>
            <pc:sldMk cId="3138080134" sldId="271"/>
            <ac:spMk id="2" creationId="{13AF73AC-BE64-23F2-24B5-963DEBA9F3DE}"/>
          </ac:spMkLst>
        </pc:spChg>
        <pc:spChg chg="mod">
          <ac:chgData name="Chaplin, Derek J" userId="6452c42a-041a-4a7c-acf9-3f11d0667ab5" providerId="ADAL" clId="{77971135-B7C0-42A5-8F4B-A1A9721FA29B}" dt="2024-03-25T17:13:11.198" v="8478" actId="14100"/>
          <ac:spMkLst>
            <pc:docMk/>
            <pc:sldMk cId="3138080134" sldId="271"/>
            <ac:spMk id="6" creationId="{00000000-0000-0000-0000-000000000000}"/>
          </ac:spMkLst>
        </pc:spChg>
        <pc:spChg chg="mod">
          <ac:chgData name="Chaplin, Derek J" userId="6452c42a-041a-4a7c-acf9-3f11d0667ab5" providerId="ADAL" clId="{77971135-B7C0-42A5-8F4B-A1A9721FA29B}" dt="2024-03-25T17:13:36.127" v="8484" actId="1076"/>
          <ac:spMkLst>
            <pc:docMk/>
            <pc:sldMk cId="3138080134" sldId="271"/>
            <ac:spMk id="23555" creationId="{00000000-0000-0000-0000-000000000000}"/>
          </ac:spMkLst>
        </pc:spChg>
        <pc:spChg chg="add">
          <ac:chgData name="Chaplin, Derek J" userId="6452c42a-041a-4a7c-acf9-3f11d0667ab5" providerId="ADAL" clId="{77971135-B7C0-42A5-8F4B-A1A9721FA29B}" dt="2024-03-25T17:12:57.476" v="8474" actId="26606"/>
          <ac:spMkLst>
            <pc:docMk/>
            <pc:sldMk cId="3138080134" sldId="271"/>
            <ac:spMk id="23560" creationId="{352BEC0E-22F8-46D0-9632-375DB541B06C}"/>
          </ac:spMkLst>
        </pc:spChg>
        <pc:spChg chg="add">
          <ac:chgData name="Chaplin, Derek J" userId="6452c42a-041a-4a7c-acf9-3f11d0667ab5" providerId="ADAL" clId="{77971135-B7C0-42A5-8F4B-A1A9721FA29B}" dt="2024-03-25T17:12:57.476" v="8474" actId="26606"/>
          <ac:spMkLst>
            <pc:docMk/>
            <pc:sldMk cId="3138080134" sldId="271"/>
            <ac:spMk id="23562" creationId="{3FCFB1DE-0B7E-48CC-BA90-B2AB0889F9D6}"/>
          </ac:spMkLst>
        </pc:spChg>
        <pc:picChg chg="add mod ord">
          <ac:chgData name="Chaplin, Derek J" userId="6452c42a-041a-4a7c-acf9-3f11d0667ab5" providerId="ADAL" clId="{77971135-B7C0-42A5-8F4B-A1A9721FA29B}" dt="2024-03-25T17:12:57.476" v="8474" actId="26606"/>
          <ac:picMkLst>
            <pc:docMk/>
            <pc:sldMk cId="3138080134" sldId="271"/>
            <ac:picMk id="1026" creationId="{AC51E368-4FF4-A877-7D00-CE042FCAC056}"/>
          </ac:picMkLst>
        </pc:picChg>
        <pc:picChg chg="add mod">
          <ac:chgData name="Chaplin, Derek J" userId="6452c42a-041a-4a7c-acf9-3f11d0667ab5" providerId="ADAL" clId="{77971135-B7C0-42A5-8F4B-A1A9721FA29B}" dt="2024-03-25T17:12:57.476" v="8474" actId="26606"/>
          <ac:picMkLst>
            <pc:docMk/>
            <pc:sldMk cId="3138080134" sldId="271"/>
            <ac:picMk id="1028" creationId="{07B007F5-ED53-DA6B-9E66-B70F204DC77D}"/>
          </ac:picMkLst>
        </pc:picChg>
      </pc:sldChg>
      <pc:sldChg chg="addSp delSp modSp mod setBg">
        <pc:chgData name="Chaplin, Derek J" userId="6452c42a-041a-4a7c-acf9-3f11d0667ab5" providerId="ADAL" clId="{77971135-B7C0-42A5-8F4B-A1A9721FA29B}" dt="2024-03-29T16:24:11.485" v="11809" actId="1076"/>
        <pc:sldMkLst>
          <pc:docMk/>
          <pc:sldMk cId="1462454819" sldId="272"/>
        </pc:sldMkLst>
        <pc:spChg chg="add mod">
          <ac:chgData name="Chaplin, Derek J" userId="6452c42a-041a-4a7c-acf9-3f11d0667ab5" providerId="ADAL" clId="{77971135-B7C0-42A5-8F4B-A1A9721FA29B}" dt="2024-03-29T16:24:11.485" v="11809" actId="1076"/>
          <ac:spMkLst>
            <pc:docMk/>
            <pc:sldMk cId="1462454819" sldId="272"/>
            <ac:spMk id="2" creationId="{7956DD29-B68C-605C-B60C-BC85C657EDFE}"/>
          </ac:spMkLst>
        </pc:spChg>
        <pc:spChg chg="mod">
          <ac:chgData name="Chaplin, Derek J" userId="6452c42a-041a-4a7c-acf9-3f11d0667ab5" providerId="ADAL" clId="{77971135-B7C0-42A5-8F4B-A1A9721FA29B}" dt="2024-03-25T17:12:32.035" v="8470" actId="27636"/>
          <ac:spMkLst>
            <pc:docMk/>
            <pc:sldMk cId="1462454819" sldId="272"/>
            <ac:spMk id="6" creationId="{00000000-0000-0000-0000-000000000000}"/>
          </ac:spMkLst>
        </pc:spChg>
        <pc:spChg chg="mod">
          <ac:chgData name="Chaplin, Derek J" userId="6452c42a-041a-4a7c-acf9-3f11d0667ab5" providerId="ADAL" clId="{77971135-B7C0-42A5-8F4B-A1A9721FA29B}" dt="2024-03-25T17:12:05.001" v="8463" actId="255"/>
          <ac:spMkLst>
            <pc:docMk/>
            <pc:sldMk cId="1462454819" sldId="272"/>
            <ac:spMk id="23555" creationId="{00000000-0000-0000-0000-000000000000}"/>
          </ac:spMkLst>
        </pc:spChg>
        <pc:spChg chg="add">
          <ac:chgData name="Chaplin, Derek J" userId="6452c42a-041a-4a7c-acf9-3f11d0667ab5" providerId="ADAL" clId="{77971135-B7C0-42A5-8F4B-A1A9721FA29B}" dt="2024-03-25T17:11:09.535" v="8451" actId="26606"/>
          <ac:spMkLst>
            <pc:docMk/>
            <pc:sldMk cId="1462454819" sldId="272"/>
            <ac:spMk id="23560" creationId="{45D37F4E-DDB4-456B-97E0-9937730A039F}"/>
          </ac:spMkLst>
        </pc:spChg>
        <pc:spChg chg="add">
          <ac:chgData name="Chaplin, Derek J" userId="6452c42a-041a-4a7c-acf9-3f11d0667ab5" providerId="ADAL" clId="{77971135-B7C0-42A5-8F4B-A1A9721FA29B}" dt="2024-03-25T17:11:09.535" v="8451" actId="26606"/>
          <ac:spMkLst>
            <pc:docMk/>
            <pc:sldMk cId="1462454819" sldId="272"/>
            <ac:spMk id="23562" creationId="{B2DD41CD-8F47-4F56-AD12-4E2FF7696987}"/>
          </ac:spMkLst>
        </pc:spChg>
        <pc:picChg chg="add del mod">
          <ac:chgData name="Chaplin, Derek J" userId="6452c42a-041a-4a7c-acf9-3f11d0667ab5" providerId="ADAL" clId="{77971135-B7C0-42A5-8F4B-A1A9721FA29B}" dt="2024-03-25T17:11:44.364" v="8457" actId="478"/>
          <ac:picMkLst>
            <pc:docMk/>
            <pc:sldMk cId="1462454819" sldId="272"/>
            <ac:picMk id="2050" creationId="{72491961-7527-277D-33A9-820AF6AE1329}"/>
          </ac:picMkLst>
        </pc:picChg>
        <pc:picChg chg="add mod">
          <ac:chgData name="Chaplin, Derek J" userId="6452c42a-041a-4a7c-acf9-3f11d0667ab5" providerId="ADAL" clId="{77971135-B7C0-42A5-8F4B-A1A9721FA29B}" dt="2024-03-25T17:12:19.264" v="8465" actId="1076"/>
          <ac:picMkLst>
            <pc:docMk/>
            <pc:sldMk cId="1462454819" sldId="272"/>
            <ac:picMk id="2052" creationId="{1E93E1D6-C594-AC2F-FF73-E44E1F1F0976}"/>
          </ac:picMkLst>
        </pc:picChg>
      </pc:sldChg>
      <pc:sldChg chg="addSp delSp modSp mod setBg">
        <pc:chgData name="Chaplin, Derek J" userId="6452c42a-041a-4a7c-acf9-3f11d0667ab5" providerId="ADAL" clId="{77971135-B7C0-42A5-8F4B-A1A9721FA29B}" dt="2024-03-29T16:24:30.439" v="11815" actId="1076"/>
        <pc:sldMkLst>
          <pc:docMk/>
          <pc:sldMk cId="188612194" sldId="273"/>
        </pc:sldMkLst>
        <pc:spChg chg="add mod">
          <ac:chgData name="Chaplin, Derek J" userId="6452c42a-041a-4a7c-acf9-3f11d0667ab5" providerId="ADAL" clId="{77971135-B7C0-42A5-8F4B-A1A9721FA29B}" dt="2024-03-29T16:24:23.379" v="11814" actId="20577"/>
          <ac:spMkLst>
            <pc:docMk/>
            <pc:sldMk cId="188612194" sldId="273"/>
            <ac:spMk id="2" creationId="{363E21E7-0A91-E7D0-D704-F732B5FC5913}"/>
          </ac:spMkLst>
        </pc:spChg>
        <pc:spChg chg="add mod">
          <ac:chgData name="Chaplin, Derek J" userId="6452c42a-041a-4a7c-acf9-3f11d0667ab5" providerId="ADAL" clId="{77971135-B7C0-42A5-8F4B-A1A9721FA29B}" dt="2024-03-25T17:14:46.861" v="8492" actId="478"/>
          <ac:spMkLst>
            <pc:docMk/>
            <pc:sldMk cId="188612194" sldId="273"/>
            <ac:spMk id="2" creationId="{45F0985D-0810-6DFF-ADE5-2AF77CD7029F}"/>
          </ac:spMkLst>
        </pc:spChg>
        <pc:spChg chg="add del mod">
          <ac:chgData name="Chaplin, Derek J" userId="6452c42a-041a-4a7c-acf9-3f11d0667ab5" providerId="ADAL" clId="{77971135-B7C0-42A5-8F4B-A1A9721FA29B}" dt="2024-03-25T17:16:49.845" v="8714" actId="20577"/>
          <ac:spMkLst>
            <pc:docMk/>
            <pc:sldMk cId="188612194" sldId="273"/>
            <ac:spMk id="6" creationId="{00000000-0000-0000-0000-000000000000}"/>
          </ac:spMkLst>
        </pc:spChg>
        <pc:spChg chg="mod">
          <ac:chgData name="Chaplin, Derek J" userId="6452c42a-041a-4a7c-acf9-3f11d0667ab5" providerId="ADAL" clId="{77971135-B7C0-42A5-8F4B-A1A9721FA29B}" dt="2024-03-29T16:24:30.439" v="11815" actId="1076"/>
          <ac:spMkLst>
            <pc:docMk/>
            <pc:sldMk cId="188612194" sldId="273"/>
            <ac:spMk id="23555" creationId="{00000000-0000-0000-0000-000000000000}"/>
          </ac:spMkLst>
        </pc:spChg>
        <pc:spChg chg="add">
          <ac:chgData name="Chaplin, Derek J" userId="6452c42a-041a-4a7c-acf9-3f11d0667ab5" providerId="ADAL" clId="{77971135-B7C0-42A5-8F4B-A1A9721FA29B}" dt="2024-03-25T17:12:46.584" v="8471" actId="26606"/>
          <ac:spMkLst>
            <pc:docMk/>
            <pc:sldMk cId="188612194" sldId="273"/>
            <ac:spMk id="23560" creationId="{100EDD19-6802-4EC3-95CE-CFFAB042CFD6}"/>
          </ac:spMkLst>
        </pc:spChg>
        <pc:spChg chg="add">
          <ac:chgData name="Chaplin, Derek J" userId="6452c42a-041a-4a7c-acf9-3f11d0667ab5" providerId="ADAL" clId="{77971135-B7C0-42A5-8F4B-A1A9721FA29B}" dt="2024-03-25T17:12:46.584" v="8471" actId="26606"/>
          <ac:spMkLst>
            <pc:docMk/>
            <pc:sldMk cId="188612194" sldId="273"/>
            <ac:spMk id="23562" creationId="{DB17E863-922E-4C26-BD64-E8FD41D28661}"/>
          </ac:spMkLst>
        </pc:spChg>
        <pc:picChg chg="add del mod">
          <ac:chgData name="Chaplin, Derek J" userId="6452c42a-041a-4a7c-acf9-3f11d0667ab5" providerId="ADAL" clId="{77971135-B7C0-42A5-8F4B-A1A9721FA29B}" dt="2024-03-25T17:14:52.316" v="8499" actId="1076"/>
          <ac:picMkLst>
            <pc:docMk/>
            <pc:sldMk cId="188612194" sldId="273"/>
            <ac:picMk id="3074" creationId="{9C424BD2-121D-2741-C8F6-D1546FAC7BDA}"/>
          </ac:picMkLst>
        </pc:picChg>
        <pc:picChg chg="add mod">
          <ac:chgData name="Chaplin, Derek J" userId="6452c42a-041a-4a7c-acf9-3f11d0667ab5" providerId="ADAL" clId="{77971135-B7C0-42A5-8F4B-A1A9721FA29B}" dt="2024-03-25T17:15:06.221" v="8505" actId="1076"/>
          <ac:picMkLst>
            <pc:docMk/>
            <pc:sldMk cId="188612194" sldId="273"/>
            <ac:picMk id="3076" creationId="{035EB533-0389-95D7-8B68-74E2E96FD39B}"/>
          </ac:picMkLst>
        </pc:picChg>
      </pc:sldChg>
      <pc:sldChg chg="addSp modSp add mod setBg">
        <pc:chgData name="Chaplin, Derek J" userId="6452c42a-041a-4a7c-acf9-3f11d0667ab5" providerId="ADAL" clId="{77971135-B7C0-42A5-8F4B-A1A9721FA29B}" dt="2024-03-29T16:24:39.146" v="11819" actId="20577"/>
        <pc:sldMkLst>
          <pc:docMk/>
          <pc:sldMk cId="1434600916" sldId="274"/>
        </pc:sldMkLst>
        <pc:spChg chg="add mod">
          <ac:chgData name="Chaplin, Derek J" userId="6452c42a-041a-4a7c-acf9-3f11d0667ab5" providerId="ADAL" clId="{77971135-B7C0-42A5-8F4B-A1A9721FA29B}" dt="2024-03-29T16:24:39.146" v="11819" actId="20577"/>
          <ac:spMkLst>
            <pc:docMk/>
            <pc:sldMk cId="1434600916" sldId="274"/>
            <ac:spMk id="2" creationId="{C6519953-486B-745C-E440-558604A83B39}"/>
          </ac:spMkLst>
        </pc:spChg>
        <pc:spChg chg="mod">
          <ac:chgData name="Chaplin, Derek J" userId="6452c42a-041a-4a7c-acf9-3f11d0667ab5" providerId="ADAL" clId="{77971135-B7C0-42A5-8F4B-A1A9721FA29B}" dt="2024-03-25T20:19:25.984" v="9250" actId="20577"/>
          <ac:spMkLst>
            <pc:docMk/>
            <pc:sldMk cId="1434600916" sldId="274"/>
            <ac:spMk id="6" creationId="{BF67427B-0BAA-5D78-64DC-1BEE95324DD0}"/>
          </ac:spMkLst>
        </pc:spChg>
        <pc:spChg chg="mod">
          <ac:chgData name="Chaplin, Derek J" userId="6452c42a-041a-4a7c-acf9-3f11d0667ab5" providerId="ADAL" clId="{77971135-B7C0-42A5-8F4B-A1A9721FA29B}" dt="2024-03-25T17:12:49.974" v="8472" actId="26606"/>
          <ac:spMkLst>
            <pc:docMk/>
            <pc:sldMk cId="1434600916" sldId="274"/>
            <ac:spMk id="23555" creationId="{AEC7D38A-5EBE-BB69-DEEE-80F718C53ED2}"/>
          </ac:spMkLst>
        </pc:spChg>
        <pc:spChg chg="add">
          <ac:chgData name="Chaplin, Derek J" userId="6452c42a-041a-4a7c-acf9-3f11d0667ab5" providerId="ADAL" clId="{77971135-B7C0-42A5-8F4B-A1A9721FA29B}" dt="2024-03-25T17:12:49.974" v="8472" actId="26606"/>
          <ac:spMkLst>
            <pc:docMk/>
            <pc:sldMk cId="1434600916" sldId="274"/>
            <ac:spMk id="23560" creationId="{100EDD19-6802-4EC3-95CE-CFFAB042CFD6}"/>
          </ac:spMkLst>
        </pc:spChg>
        <pc:spChg chg="add">
          <ac:chgData name="Chaplin, Derek J" userId="6452c42a-041a-4a7c-acf9-3f11d0667ab5" providerId="ADAL" clId="{77971135-B7C0-42A5-8F4B-A1A9721FA29B}" dt="2024-03-25T17:12:49.974" v="8472" actId="26606"/>
          <ac:spMkLst>
            <pc:docMk/>
            <pc:sldMk cId="1434600916" sldId="274"/>
            <ac:spMk id="23562" creationId="{DB17E863-922E-4C26-BD64-E8FD41D28661}"/>
          </ac:spMkLst>
        </pc:spChg>
      </pc:sldChg>
      <pc:sldChg chg="addSp modSp add mod">
        <pc:chgData name="Chaplin, Derek J" userId="6452c42a-041a-4a7c-acf9-3f11d0667ab5" providerId="ADAL" clId="{77971135-B7C0-42A5-8F4B-A1A9721FA29B}" dt="2024-03-29T16:21:44.746" v="11793" actId="20577"/>
        <pc:sldMkLst>
          <pc:docMk/>
          <pc:sldMk cId="1178937938" sldId="275"/>
        </pc:sldMkLst>
        <pc:spChg chg="add mod">
          <ac:chgData name="Chaplin, Derek J" userId="6452c42a-041a-4a7c-acf9-3f11d0667ab5" providerId="ADAL" clId="{77971135-B7C0-42A5-8F4B-A1A9721FA29B}" dt="2024-03-29T16:21:23.906" v="11784" actId="1076"/>
          <ac:spMkLst>
            <pc:docMk/>
            <pc:sldMk cId="1178937938" sldId="275"/>
            <ac:spMk id="3" creationId="{81BE968B-8F0A-B1EF-2CE5-EAA6EF3B9B98}"/>
          </ac:spMkLst>
        </pc:spChg>
        <pc:spChg chg="add mod">
          <ac:chgData name="Chaplin, Derek J" userId="6452c42a-041a-4a7c-acf9-3f11d0667ab5" providerId="ADAL" clId="{77971135-B7C0-42A5-8F4B-A1A9721FA29B}" dt="2024-03-29T16:21:25.975" v="11785" actId="1076"/>
          <ac:spMkLst>
            <pc:docMk/>
            <pc:sldMk cId="1178937938" sldId="275"/>
            <ac:spMk id="4" creationId="{A3724522-6A41-6FCD-64C1-C92A461F3380}"/>
          </ac:spMkLst>
        </pc:spChg>
        <pc:spChg chg="add mod">
          <ac:chgData name="Chaplin, Derek J" userId="6452c42a-041a-4a7c-acf9-3f11d0667ab5" providerId="ADAL" clId="{77971135-B7C0-42A5-8F4B-A1A9721FA29B}" dt="2024-03-29T16:21:01.086" v="11781" actId="255"/>
          <ac:spMkLst>
            <pc:docMk/>
            <pc:sldMk cId="1178937938" sldId="275"/>
            <ac:spMk id="7" creationId="{BA8AD0CE-749F-CE06-DDAE-8A29E9D0CBD8}"/>
          </ac:spMkLst>
        </pc:spChg>
        <pc:spChg chg="add mod">
          <ac:chgData name="Chaplin, Derek J" userId="6452c42a-041a-4a7c-acf9-3f11d0667ab5" providerId="ADAL" clId="{77971135-B7C0-42A5-8F4B-A1A9721FA29B}" dt="2024-03-29T16:21:28.371" v="11786" actId="1076"/>
          <ac:spMkLst>
            <pc:docMk/>
            <pc:sldMk cId="1178937938" sldId="275"/>
            <ac:spMk id="8" creationId="{C2C82428-76F7-9635-DF25-C14D45D5232A}"/>
          </ac:spMkLst>
        </pc:spChg>
        <pc:spChg chg="mod">
          <ac:chgData name="Chaplin, Derek J" userId="6452c42a-041a-4a7c-acf9-3f11d0667ab5" providerId="ADAL" clId="{77971135-B7C0-42A5-8F4B-A1A9721FA29B}" dt="2024-03-29T16:21:11.510" v="11782" actId="1076"/>
          <ac:spMkLst>
            <pc:docMk/>
            <pc:sldMk cId="1178937938" sldId="275"/>
            <ac:spMk id="32" creationId="{26899119-AE8B-F34B-08A2-4EACC41B1559}"/>
          </ac:spMkLst>
        </pc:spChg>
        <pc:spChg chg="mod">
          <ac:chgData name="Chaplin, Derek J" userId="6452c42a-041a-4a7c-acf9-3f11d0667ab5" providerId="ADAL" clId="{77971135-B7C0-42A5-8F4B-A1A9721FA29B}" dt="2024-03-29T16:21:22.019" v="11783" actId="1076"/>
          <ac:spMkLst>
            <pc:docMk/>
            <pc:sldMk cId="1178937938" sldId="275"/>
            <ac:spMk id="33" creationId="{56D7630B-3323-4FA0-32F0-500421E0D6C2}"/>
          </ac:spMkLst>
        </pc:spChg>
        <pc:spChg chg="mod">
          <ac:chgData name="Chaplin, Derek J" userId="6452c42a-041a-4a7c-acf9-3f11d0667ab5" providerId="ADAL" clId="{77971135-B7C0-42A5-8F4B-A1A9721FA29B}" dt="2024-03-29T16:21:44.746" v="11793" actId="20577"/>
          <ac:spMkLst>
            <pc:docMk/>
            <pc:sldMk cId="1178937938" sldId="275"/>
            <ac:spMk id="39" creationId="{F32695F0-CC6D-B3BC-9140-73B35E49E11B}"/>
          </ac:spMkLst>
        </pc:spChg>
        <pc:picChg chg="add mod">
          <ac:chgData name="Chaplin, Derek J" userId="6452c42a-041a-4a7c-acf9-3f11d0667ab5" providerId="ADAL" clId="{77971135-B7C0-42A5-8F4B-A1A9721FA29B}" dt="2024-03-29T16:09:12.062" v="10846" actId="1076"/>
          <ac:picMkLst>
            <pc:docMk/>
            <pc:sldMk cId="1178937938" sldId="275"/>
            <ac:picMk id="6" creationId="{A4D277BD-7878-15F8-C6BA-F6737793A356}"/>
          </ac:picMkLst>
        </pc:picChg>
      </pc:sldChg>
      <pc:sldChg chg="del">
        <pc:chgData name="Chaplin, Derek J" userId="6452c42a-041a-4a7c-acf9-3f11d0667ab5" providerId="ADAL" clId="{77971135-B7C0-42A5-8F4B-A1A9721FA29B}" dt="2024-04-10T15:30:56.006" v="12205" actId="47"/>
        <pc:sldMkLst>
          <pc:docMk/>
          <pc:sldMk cId="779811605" sldId="276"/>
        </pc:sldMkLst>
      </pc:sldChg>
      <pc:sldChg chg="addSp delSp modSp add mod">
        <pc:chgData name="Chaplin, Derek J" userId="6452c42a-041a-4a7c-acf9-3f11d0667ab5" providerId="ADAL" clId="{77971135-B7C0-42A5-8F4B-A1A9721FA29B}" dt="2024-04-10T15:33:36.917" v="12298" actId="20577"/>
        <pc:sldMkLst>
          <pc:docMk/>
          <pc:sldMk cId="3606490623" sldId="277"/>
        </pc:sldMkLst>
        <pc:spChg chg="del">
          <ac:chgData name="Chaplin, Derek J" userId="6452c42a-041a-4a7c-acf9-3f11d0667ab5" providerId="ADAL" clId="{77971135-B7C0-42A5-8F4B-A1A9721FA29B}" dt="2024-04-10T15:22:50.197" v="11825" actId="478"/>
          <ac:spMkLst>
            <pc:docMk/>
            <pc:sldMk cId="3606490623" sldId="277"/>
            <ac:spMk id="3" creationId="{0A56C12F-F22C-A508-11B8-4D03B51F4ADF}"/>
          </ac:spMkLst>
        </pc:spChg>
        <pc:spChg chg="del">
          <ac:chgData name="Chaplin, Derek J" userId="6452c42a-041a-4a7c-acf9-3f11d0667ab5" providerId="ADAL" clId="{77971135-B7C0-42A5-8F4B-A1A9721FA29B}" dt="2024-04-10T15:22:48.850" v="11824" actId="478"/>
          <ac:spMkLst>
            <pc:docMk/>
            <pc:sldMk cId="3606490623" sldId="277"/>
            <ac:spMk id="4" creationId="{3E8C9295-8D93-52ED-778C-419CAB453256}"/>
          </ac:spMkLst>
        </pc:spChg>
        <pc:spChg chg="mod">
          <ac:chgData name="Chaplin, Derek J" userId="6452c42a-041a-4a7c-acf9-3f11d0667ab5" providerId="ADAL" clId="{77971135-B7C0-42A5-8F4B-A1A9721FA29B}" dt="2024-04-10T15:31:47.823" v="12212" actId="1076"/>
          <ac:spMkLst>
            <pc:docMk/>
            <pc:sldMk cId="3606490623" sldId="277"/>
            <ac:spMk id="7" creationId="{24A8C0C0-1EB8-FFA6-3D32-2171F67BBEB6}"/>
          </ac:spMkLst>
        </pc:spChg>
        <pc:spChg chg="del mod">
          <ac:chgData name="Chaplin, Derek J" userId="6452c42a-041a-4a7c-acf9-3f11d0667ab5" providerId="ADAL" clId="{77971135-B7C0-42A5-8F4B-A1A9721FA29B}" dt="2024-04-10T15:22:47.722" v="11823" actId="478"/>
          <ac:spMkLst>
            <pc:docMk/>
            <pc:sldMk cId="3606490623" sldId="277"/>
            <ac:spMk id="8" creationId="{23A7347C-C4A1-17AB-E673-87727EBF24A0}"/>
          </ac:spMkLst>
        </pc:spChg>
        <pc:spChg chg="add del mod">
          <ac:chgData name="Chaplin, Derek J" userId="6452c42a-041a-4a7c-acf9-3f11d0667ab5" providerId="ADAL" clId="{77971135-B7C0-42A5-8F4B-A1A9721FA29B}" dt="2024-04-10T15:22:55.681" v="11829" actId="478"/>
          <ac:spMkLst>
            <pc:docMk/>
            <pc:sldMk cId="3606490623" sldId="277"/>
            <ac:spMk id="9" creationId="{BB33CAC9-8785-A487-FB24-418249A61F47}"/>
          </ac:spMkLst>
        </pc:spChg>
        <pc:spChg chg="add del mod">
          <ac:chgData name="Chaplin, Derek J" userId="6452c42a-041a-4a7c-acf9-3f11d0667ab5" providerId="ADAL" clId="{77971135-B7C0-42A5-8F4B-A1A9721FA29B}" dt="2024-04-10T15:22:54.359" v="11828" actId="478"/>
          <ac:spMkLst>
            <pc:docMk/>
            <pc:sldMk cId="3606490623" sldId="277"/>
            <ac:spMk id="11" creationId="{B783A89A-DD9E-577F-D46B-5B08F0B9587C}"/>
          </ac:spMkLst>
        </pc:spChg>
        <pc:spChg chg="add mod">
          <ac:chgData name="Chaplin, Derek J" userId="6452c42a-041a-4a7c-acf9-3f11d0667ab5" providerId="ADAL" clId="{77971135-B7C0-42A5-8F4B-A1A9721FA29B}" dt="2024-04-10T15:29:39.133" v="12184" actId="255"/>
          <ac:spMkLst>
            <pc:docMk/>
            <pc:sldMk cId="3606490623" sldId="277"/>
            <ac:spMk id="13" creationId="{EFF438D1-DB61-5D9F-80A4-17C5B9A6A86C}"/>
          </ac:spMkLst>
        </pc:spChg>
        <pc:spChg chg="add mod">
          <ac:chgData name="Chaplin, Derek J" userId="6452c42a-041a-4a7c-acf9-3f11d0667ab5" providerId="ADAL" clId="{77971135-B7C0-42A5-8F4B-A1A9721FA29B}" dt="2024-04-10T15:30:48.966" v="12204" actId="20577"/>
          <ac:spMkLst>
            <pc:docMk/>
            <pc:sldMk cId="3606490623" sldId="277"/>
            <ac:spMk id="16" creationId="{4F473D47-0E96-2F3C-8B2F-90F9A371853F}"/>
          </ac:spMkLst>
        </pc:spChg>
        <pc:spChg chg="add del mod">
          <ac:chgData name="Chaplin, Derek J" userId="6452c42a-041a-4a7c-acf9-3f11d0667ab5" providerId="ADAL" clId="{77971135-B7C0-42A5-8F4B-A1A9721FA29B}" dt="2024-04-10T15:29:18.867" v="12181" actId="478"/>
          <ac:spMkLst>
            <pc:docMk/>
            <pc:sldMk cId="3606490623" sldId="277"/>
            <ac:spMk id="18" creationId="{9BA88EAD-7F3D-B7F6-8B5C-DBFFF136E42B}"/>
          </ac:spMkLst>
        </pc:spChg>
        <pc:spChg chg="add del mod">
          <ac:chgData name="Chaplin, Derek J" userId="6452c42a-041a-4a7c-acf9-3f11d0667ab5" providerId="ADAL" clId="{77971135-B7C0-42A5-8F4B-A1A9721FA29B}" dt="2024-04-10T15:31:12.444" v="12209" actId="478"/>
          <ac:spMkLst>
            <pc:docMk/>
            <pc:sldMk cId="3606490623" sldId="277"/>
            <ac:spMk id="20" creationId="{BDAF9553-A069-7A75-4F96-1D1E44CB5683}"/>
          </ac:spMkLst>
        </pc:spChg>
        <pc:spChg chg="add del">
          <ac:chgData name="Chaplin, Derek J" userId="6452c42a-041a-4a7c-acf9-3f11d0667ab5" providerId="ADAL" clId="{77971135-B7C0-42A5-8F4B-A1A9721FA29B}" dt="2024-04-10T15:32:13.508" v="12214" actId="22"/>
          <ac:spMkLst>
            <pc:docMk/>
            <pc:sldMk cId="3606490623" sldId="277"/>
            <ac:spMk id="22" creationId="{E29A9563-57C8-44CF-FC42-E5AAD93F1CA2}"/>
          </ac:spMkLst>
        </pc:spChg>
        <pc:spChg chg="add mod">
          <ac:chgData name="Chaplin, Derek J" userId="6452c42a-041a-4a7c-acf9-3f11d0667ab5" providerId="ADAL" clId="{77971135-B7C0-42A5-8F4B-A1A9721FA29B}" dt="2024-04-10T15:33:36.917" v="12298" actId="20577"/>
          <ac:spMkLst>
            <pc:docMk/>
            <pc:sldMk cId="3606490623" sldId="277"/>
            <ac:spMk id="24" creationId="{20BA2E45-4FD5-DCAA-C93A-C931C60CC3EB}"/>
          </ac:spMkLst>
        </pc:spChg>
        <pc:spChg chg="del">
          <ac:chgData name="Chaplin, Derek J" userId="6452c42a-041a-4a7c-acf9-3f11d0667ab5" providerId="ADAL" clId="{77971135-B7C0-42A5-8F4B-A1A9721FA29B}" dt="2024-04-10T15:22:52.757" v="11827" actId="478"/>
          <ac:spMkLst>
            <pc:docMk/>
            <pc:sldMk cId="3606490623" sldId="277"/>
            <ac:spMk id="32" creationId="{153E92B3-DF0C-6001-7829-9F7CAA5BC000}"/>
          </ac:spMkLst>
        </pc:spChg>
        <pc:spChg chg="del">
          <ac:chgData name="Chaplin, Derek J" userId="6452c42a-041a-4a7c-acf9-3f11d0667ab5" providerId="ADAL" clId="{77971135-B7C0-42A5-8F4B-A1A9721FA29B}" dt="2024-04-10T15:22:51.528" v="11826" actId="478"/>
          <ac:spMkLst>
            <pc:docMk/>
            <pc:sldMk cId="3606490623" sldId="277"/>
            <ac:spMk id="33" creationId="{AE48E4C3-5472-E881-D9D7-EC05242191D9}"/>
          </ac:spMkLst>
        </pc:spChg>
        <pc:spChg chg="del mod">
          <ac:chgData name="Chaplin, Derek J" userId="6452c42a-041a-4a7c-acf9-3f11d0667ab5" providerId="ADAL" clId="{77971135-B7C0-42A5-8F4B-A1A9721FA29B}" dt="2024-04-10T15:31:09.741" v="12208" actId="478"/>
          <ac:spMkLst>
            <pc:docMk/>
            <pc:sldMk cId="3606490623" sldId="277"/>
            <ac:spMk id="39" creationId="{28872859-10F6-6038-CC17-2ED4230F23E2}"/>
          </ac:spMkLst>
        </pc:spChg>
        <pc:picChg chg="del">
          <ac:chgData name="Chaplin, Derek J" userId="6452c42a-041a-4a7c-acf9-3f11d0667ab5" providerId="ADAL" clId="{77971135-B7C0-42A5-8F4B-A1A9721FA29B}" dt="2024-04-10T15:31:14.289" v="12210" actId="478"/>
          <ac:picMkLst>
            <pc:docMk/>
            <pc:sldMk cId="3606490623" sldId="277"/>
            <ac:picMk id="6" creationId="{2ED6EE4D-E751-67C6-7797-855EB13A4B15}"/>
          </ac:picMkLst>
        </pc:picChg>
        <pc:picChg chg="add mod">
          <ac:chgData name="Chaplin, Derek J" userId="6452c42a-041a-4a7c-acf9-3f11d0667ab5" providerId="ADAL" clId="{77971135-B7C0-42A5-8F4B-A1A9721FA29B}" dt="2024-04-10T15:30:15.255" v="12188" actId="1076"/>
          <ac:picMkLst>
            <pc:docMk/>
            <pc:sldMk cId="3606490623" sldId="277"/>
            <ac:picMk id="14" creationId="{5FC0E04B-91DE-EFAB-5969-EC3D9A0CAEEB}"/>
          </ac:picMkLst>
        </pc:picChg>
      </pc:sldChg>
      <pc:sldChg chg="add del">
        <pc:chgData name="Chaplin, Derek J" userId="6452c42a-041a-4a7c-acf9-3f11d0667ab5" providerId="ADAL" clId="{77971135-B7C0-42A5-8F4B-A1A9721FA29B}" dt="2024-04-10T15:23:15.205" v="11831" actId="47"/>
        <pc:sldMkLst>
          <pc:docMk/>
          <pc:sldMk cId="2761356439"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17F44-255D-4A79-A6FA-7D233FE6A826}"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59FDB-DFCE-4585-873B-4F1CF2853237}" type="slidenum">
              <a:rPr lang="en-US" smtClean="0"/>
              <a:t>‹#›</a:t>
            </a:fld>
            <a:endParaRPr lang="en-US"/>
          </a:p>
        </p:txBody>
      </p:sp>
    </p:spTree>
    <p:extLst>
      <p:ext uri="{BB962C8B-B14F-4D97-AF65-F5344CB8AC3E}">
        <p14:creationId xmlns:p14="http://schemas.microsoft.com/office/powerpoint/2010/main" val="200635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5/1/2024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4</a:t>
            </a:fld>
            <a:endParaRPr lang="en-US" altLang="en-US"/>
          </a:p>
        </p:txBody>
      </p:sp>
      <p:sp>
        <p:nvSpPr>
          <p:cNvPr id="54276" name="Rectangle 2"/>
          <p:cNvSpPr>
            <a:spLocks noGrp="1" noRot="1" noChangeAspect="1" noChangeArrowheads="1" noTextEdit="1"/>
          </p:cNvSpPr>
          <p:nvPr>
            <p:ph type="sldImg"/>
          </p:nvPr>
        </p:nvSpPr>
        <p:spPr>
          <a:xfrm>
            <a:off x="381000" y="685800"/>
            <a:ext cx="6096000" cy="3429000"/>
          </a:xfrm>
          <a:ln/>
        </p:spPr>
      </p:sp>
      <p:sp>
        <p:nvSpPr>
          <p:cNvPr id="54277" name="Rectangle 3"/>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5/1/2024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5</a:t>
            </a:fld>
            <a:endParaRPr lang="en-US" altLang="en-US"/>
          </a:p>
        </p:txBody>
      </p:sp>
      <p:sp>
        <p:nvSpPr>
          <p:cNvPr id="54276" name="Rectangle 2"/>
          <p:cNvSpPr>
            <a:spLocks noGrp="1" noRot="1" noChangeAspect="1" noChangeArrowheads="1" noTextEdit="1"/>
          </p:cNvSpPr>
          <p:nvPr>
            <p:ph type="sldImg"/>
          </p:nvPr>
        </p:nvSpPr>
        <p:spPr>
          <a:xfrm>
            <a:off x="381000" y="685800"/>
            <a:ext cx="6096000" cy="3429000"/>
          </a:xfrm>
          <a:ln/>
        </p:spPr>
      </p:sp>
      <p:sp>
        <p:nvSpPr>
          <p:cNvPr id="54277" name="Rectangle 3"/>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5/1/2024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6</a:t>
            </a:fld>
            <a:endParaRPr lang="en-US" altLang="en-US"/>
          </a:p>
        </p:txBody>
      </p:sp>
      <p:sp>
        <p:nvSpPr>
          <p:cNvPr id="54276" name="Rectangle 2"/>
          <p:cNvSpPr>
            <a:spLocks noGrp="1" noRot="1" noChangeAspect="1" noChangeArrowheads="1" noTextEdit="1"/>
          </p:cNvSpPr>
          <p:nvPr>
            <p:ph type="sldImg"/>
          </p:nvPr>
        </p:nvSpPr>
        <p:spPr>
          <a:xfrm>
            <a:off x="381000" y="685800"/>
            <a:ext cx="6096000" cy="3429000"/>
          </a:xfrm>
          <a:ln/>
        </p:spPr>
      </p:sp>
      <p:sp>
        <p:nvSpPr>
          <p:cNvPr id="54277" name="Rectangle 3"/>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AD6FE-C10A-6384-EAE3-25F247215ED4}"/>
            </a:ext>
          </a:extLst>
        </p:cNvPr>
        <p:cNvGrpSpPr/>
        <p:nvPr/>
      </p:nvGrpSpPr>
      <p:grpSpPr>
        <a:xfrm>
          <a:off x="0" y="0"/>
          <a:ext cx="0" cy="0"/>
          <a:chOff x="0" y="0"/>
          <a:chExt cx="0" cy="0"/>
        </a:xfrm>
      </p:grpSpPr>
      <p:sp>
        <p:nvSpPr>
          <p:cNvPr id="54274" name="Rectangle 11">
            <a:extLst>
              <a:ext uri="{FF2B5EF4-FFF2-40B4-BE49-F238E27FC236}">
                <a16:creationId xmlns:a16="http://schemas.microsoft.com/office/drawing/2014/main" id="{BD41B6C7-0ECC-397C-0A62-003E59508DF0}"/>
              </a:ext>
            </a:extLst>
          </p:cNvPr>
          <p:cNvSpPr>
            <a:spLocks noGrp="1" noChangeArrowheads="1"/>
          </p:cNvSpPr>
          <p:nvPr>
            <p:ph type="dt" sz="quarter" idx="1"/>
          </p:nvPr>
        </p:nvSpPr>
        <p:spPr>
          <a:noFill/>
        </p:spPr>
        <p:txBody>
          <a:bodyPr/>
          <a:lstStyle/>
          <a:p>
            <a:fld id="{CFB929C2-5C51-41E5-9231-E55BFCB50DC3}" type="datetime1">
              <a:rPr lang="en-US" altLang="en-US" smtClean="0"/>
              <a:pPr/>
              <a:t>5/1/2024</a:t>
            </a:fld>
            <a:endParaRPr lang="en-US" altLang="en-US"/>
          </a:p>
        </p:txBody>
      </p:sp>
      <p:sp>
        <p:nvSpPr>
          <p:cNvPr id="54275" name="Rectangle 13">
            <a:extLst>
              <a:ext uri="{FF2B5EF4-FFF2-40B4-BE49-F238E27FC236}">
                <a16:creationId xmlns:a16="http://schemas.microsoft.com/office/drawing/2014/main" id="{02E99676-F98D-0985-D129-45869DBC4913}"/>
              </a:ext>
            </a:extLst>
          </p:cNvPr>
          <p:cNvSpPr>
            <a:spLocks noGrp="1" noChangeArrowheads="1"/>
          </p:cNvSpPr>
          <p:nvPr>
            <p:ph type="sldNum" sz="quarter" idx="5"/>
          </p:nvPr>
        </p:nvSpPr>
        <p:spPr>
          <a:noFill/>
        </p:spPr>
        <p:txBody>
          <a:bodyPr/>
          <a:lstStyle/>
          <a:p>
            <a:fld id="{D2A12975-34BB-44D6-8468-87083C2672CA}" type="slidenum">
              <a:rPr lang="en-US" altLang="en-US" smtClean="0"/>
              <a:pPr/>
              <a:t>7</a:t>
            </a:fld>
            <a:endParaRPr lang="en-US" altLang="en-US"/>
          </a:p>
        </p:txBody>
      </p:sp>
      <p:sp>
        <p:nvSpPr>
          <p:cNvPr id="54276" name="Rectangle 2">
            <a:extLst>
              <a:ext uri="{FF2B5EF4-FFF2-40B4-BE49-F238E27FC236}">
                <a16:creationId xmlns:a16="http://schemas.microsoft.com/office/drawing/2014/main" id="{4EDF97F6-26AF-514B-B2BD-2F09B12ED01D}"/>
              </a:ext>
            </a:extLst>
          </p:cNvPr>
          <p:cNvSpPr>
            <a:spLocks noGrp="1" noRot="1" noChangeAspect="1" noChangeArrowheads="1" noTextEdit="1"/>
          </p:cNvSpPr>
          <p:nvPr>
            <p:ph type="sldImg"/>
          </p:nvPr>
        </p:nvSpPr>
        <p:spPr>
          <a:xfrm>
            <a:off x="381000" y="685800"/>
            <a:ext cx="6096000" cy="3429000"/>
          </a:xfrm>
          <a:ln/>
        </p:spPr>
      </p:sp>
      <p:sp>
        <p:nvSpPr>
          <p:cNvPr id="54277" name="Rectangle 3">
            <a:extLst>
              <a:ext uri="{FF2B5EF4-FFF2-40B4-BE49-F238E27FC236}">
                <a16:creationId xmlns:a16="http://schemas.microsoft.com/office/drawing/2014/main" id="{04F3243D-929D-6C64-38B7-B01647F63AC6}"/>
              </a:ext>
            </a:extLst>
          </p:cNvPr>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extLst>
      <p:ext uri="{BB962C8B-B14F-4D97-AF65-F5344CB8AC3E}">
        <p14:creationId xmlns:p14="http://schemas.microsoft.com/office/powerpoint/2010/main" val="337960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A57C-E012-9C8D-6CC5-296AE1648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4E1933-E701-B249-71B8-EECD90820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D34D5-FEA0-19BF-DF17-76BD96B59633}"/>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ADC4592D-809C-11B5-2C77-B84A0C4B4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E2E5B-4B37-D359-679A-974A4E6898EC}"/>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113774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CDBB-6B8F-2BF1-D0D4-2CB2E7E35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F157D-2F0D-8E21-6B85-82B22D88D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30E69-AB7D-5ACF-0E8D-FF821C6C7956}"/>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44B7C7F7-CEB1-0C50-EF00-2174F4E2F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3635E-CEF2-22C7-4D05-BE436D673C3D}"/>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85777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9FE26-9BA1-04FE-2AE8-C6DB27A7E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90382-BB10-2593-3787-022419D24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CC370-AFD3-55E7-F725-3E4957A84CC3}"/>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8851F39A-F1E4-3464-6B37-397BA14F6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BC154-0238-9FB8-A824-90C69BD6387A}"/>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73945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green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l="52" r="52"/>
          <a:stretch/>
        </p:blipFill>
        <p:spPr>
          <a:xfrm>
            <a:off x="0" y="0"/>
            <a:ext cx="12192000" cy="6858000"/>
          </a:xfrm>
          <a:prstGeom prst="rect">
            <a:avLst/>
          </a:prstGeom>
        </p:spPr>
      </p:pic>
      <p:sp>
        <p:nvSpPr>
          <p:cNvPr id="2" name="Title 1"/>
          <p:cNvSpPr>
            <a:spLocks noGrp="1"/>
          </p:cNvSpPr>
          <p:nvPr>
            <p:ph type="ctrTitle"/>
          </p:nvPr>
        </p:nvSpPr>
        <p:spPr>
          <a:xfrm>
            <a:off x="513298" y="2329680"/>
            <a:ext cx="8030765" cy="457200"/>
          </a:xfrm>
        </p:spPr>
        <p:txBody>
          <a:bodyPr anchor="t">
            <a:normAutofit/>
          </a:bodyPr>
          <a:lstStyle>
            <a:lvl1pPr>
              <a:spcBef>
                <a:spcPts val="0"/>
              </a:spcBef>
              <a:defRPr sz="24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513298" y="2781849"/>
            <a:ext cx="8030763" cy="1752600"/>
          </a:xfrm>
        </p:spPr>
        <p:txBody>
          <a:bodyPr/>
          <a:lstStyle>
            <a:lvl1pPr marL="0" indent="0" algn="l">
              <a:spcBef>
                <a:spcPts val="0"/>
              </a:spcBef>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Rectangle 24"/>
          <p:cNvSpPr/>
          <p:nvPr userDrawn="1"/>
        </p:nvSpPr>
        <p:spPr>
          <a:xfrm>
            <a:off x="2646956" y="5138182"/>
            <a:ext cx="1040150" cy="246221"/>
          </a:xfrm>
          <a:prstGeom prst="rect">
            <a:avLst/>
          </a:prstGeom>
        </p:spPr>
        <p:txBody>
          <a:bodyPr wrap="none">
            <a:spAutoFit/>
          </a:bodyPr>
          <a:lstStyle/>
          <a:p>
            <a:pPr lvl="0"/>
            <a:r>
              <a:rPr lang="en-US" sz="1000" dirty="0">
                <a:solidFill>
                  <a:srgbClr val="3C3C3B"/>
                </a:solidFill>
              </a:rPr>
              <a:t>Team Members:</a:t>
            </a:r>
          </a:p>
        </p:txBody>
      </p:sp>
      <p:sp>
        <p:nvSpPr>
          <p:cNvPr id="38" name="Text Placeholder 12"/>
          <p:cNvSpPr>
            <a:spLocks noGrp="1"/>
          </p:cNvSpPr>
          <p:nvPr>
            <p:ph type="body" sz="quarter" idx="12"/>
          </p:nvPr>
        </p:nvSpPr>
        <p:spPr>
          <a:xfrm>
            <a:off x="2646955" y="5299429"/>
            <a:ext cx="4759838" cy="731520"/>
          </a:xfrm>
        </p:spPr>
        <p:txBody>
          <a:bodyPr>
            <a:normAutofit/>
          </a:bodyPr>
          <a:lstStyle>
            <a:lvl1pPr marL="0" indent="0">
              <a:spcBef>
                <a:spcPts val="0"/>
              </a:spcBef>
              <a:buNone/>
              <a:defRPr sz="1400" b="1">
                <a:solidFill>
                  <a:schemeClr val="accent2"/>
                </a:solidFill>
              </a:defRPr>
            </a:lvl1pPr>
          </a:lstStyle>
          <a:p>
            <a:pPr lvl="0"/>
            <a:r>
              <a:rPr lang="en-US" dirty="0"/>
              <a:t>Click to edit Master text styles</a:t>
            </a:r>
          </a:p>
        </p:txBody>
      </p:sp>
      <p:sp>
        <p:nvSpPr>
          <p:cNvPr id="40" name="Text Placeholder 12"/>
          <p:cNvSpPr>
            <a:spLocks noGrp="1"/>
          </p:cNvSpPr>
          <p:nvPr>
            <p:ph type="body" sz="quarter" idx="14" hasCustomPrompt="1"/>
          </p:nvPr>
        </p:nvSpPr>
        <p:spPr>
          <a:xfrm>
            <a:off x="7906360" y="3293778"/>
            <a:ext cx="4054835" cy="210555"/>
          </a:xfrm>
        </p:spPr>
        <p:txBody>
          <a:bodyPr>
            <a:noAutofit/>
          </a:bodyPr>
          <a:lstStyle>
            <a:lvl1pPr marL="0" indent="0" algn="r">
              <a:spcBef>
                <a:spcPts val="0"/>
              </a:spcBef>
              <a:buNone/>
              <a:defRPr sz="2000" b="1" baseline="30000">
                <a:solidFill>
                  <a:schemeClr val="accent1"/>
                </a:solidFill>
                <a:latin typeface="Borda Bold" panose="00000800000000000000" pitchFamily="50" charset="0"/>
              </a:defRPr>
            </a:lvl1pPr>
          </a:lstStyle>
          <a:p>
            <a:pPr lvl="0"/>
            <a:r>
              <a:rPr lang="en-US" dirty="0"/>
              <a:t>54th Annual ECC Conference: </a:t>
            </a:r>
            <a:r>
              <a:rPr lang="en-US" dirty="0" err="1"/>
              <a:t>PerspECCtives</a:t>
            </a:r>
            <a:endParaRPr lang="en-US" dirty="0"/>
          </a:p>
        </p:txBody>
      </p:sp>
    </p:spTree>
    <p:extLst>
      <p:ext uri="{BB962C8B-B14F-4D97-AF65-F5344CB8AC3E}">
        <p14:creationId xmlns:p14="http://schemas.microsoft.com/office/powerpoint/2010/main" val="82105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4237-5920-A37F-6BAB-2E3C9A18A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8FEAC-32E7-B2E5-7666-9EFAA7C11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56286-A1B2-57DB-A8D8-27B2B2727D20}"/>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4D8E71FA-10F2-EF49-29EC-2659C7722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D0C3B-B91E-05EE-1B99-0B1C71E64E7D}"/>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167010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D889-AA79-EB57-047E-D34C54935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35865-E850-034E-0B12-E78E2C716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3AB76D-37F7-5FB8-00EE-F79CE51F50C5}"/>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C8AB6261-E556-DD01-D455-F890F6F42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325EF-75B3-6535-26C4-5F658F770A22}"/>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162773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3EFB-B9B5-E4D4-C67F-D6A605D92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64B55-0936-B72F-B612-F9F96E2C1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F287E-C0BC-C670-EB1C-0AE0CF288C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B33FC9-8610-7AE9-D8C0-6E067A60E235}"/>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6" name="Footer Placeholder 5">
            <a:extLst>
              <a:ext uri="{FF2B5EF4-FFF2-40B4-BE49-F238E27FC236}">
                <a16:creationId xmlns:a16="http://schemas.microsoft.com/office/drawing/2014/main" id="{4C9C3A96-C700-E0E1-D384-AB3235840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35A21-66FD-C9D4-6751-C72449F01F2D}"/>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217477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11F9-92E3-46A5-C272-2DBEF894E4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22A69-E638-7351-2701-2F77D66B6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96649-9C49-BB2B-7D07-BED3245859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3894E-D5F0-615C-3A30-19CCCB010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614C5-DD5B-042D-E7C3-97762C874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C4C10-AEBF-1D52-A6DF-988CE285636E}"/>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8" name="Footer Placeholder 7">
            <a:extLst>
              <a:ext uri="{FF2B5EF4-FFF2-40B4-BE49-F238E27FC236}">
                <a16:creationId xmlns:a16="http://schemas.microsoft.com/office/drawing/2014/main" id="{35CE6FBA-C6CC-F9E8-CA80-F54CC412FD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A1E30E-29E8-AFDE-A824-8F3454F704BE}"/>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39235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AB64-23E7-F3A1-B9BB-DC2D39295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06AF96-FDAD-2F2B-9DB5-B951213C88FF}"/>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4" name="Footer Placeholder 3">
            <a:extLst>
              <a:ext uri="{FF2B5EF4-FFF2-40B4-BE49-F238E27FC236}">
                <a16:creationId xmlns:a16="http://schemas.microsoft.com/office/drawing/2014/main" id="{CED930E3-1892-C8C6-43AD-F50930A83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D24B06-318C-0A0D-9029-D717B3B222A5}"/>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70304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9C7E-0BFB-B9C6-1B00-B87E227E7200}"/>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3" name="Footer Placeholder 2">
            <a:extLst>
              <a:ext uri="{FF2B5EF4-FFF2-40B4-BE49-F238E27FC236}">
                <a16:creationId xmlns:a16="http://schemas.microsoft.com/office/drawing/2014/main" id="{1534DDD2-331F-8F3F-00CE-563C9BF7E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A44CA-FDB7-9EB3-21DC-E0CC529811DF}"/>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14597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6A3A-D87E-3B2E-B56A-4D5721493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B2670-1CE7-871E-8299-D155BBCA2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66141D-483B-403C-6A42-6D2A26663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C0E6D-9C13-6839-F7B8-B0DE0B03944F}"/>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6" name="Footer Placeholder 5">
            <a:extLst>
              <a:ext uri="{FF2B5EF4-FFF2-40B4-BE49-F238E27FC236}">
                <a16:creationId xmlns:a16="http://schemas.microsoft.com/office/drawing/2014/main" id="{782DEEA2-E2B1-2158-C479-68C0338AE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A0436-E2AB-3FA7-1854-B24F2445AECA}"/>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209046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951A-072F-5AD6-1F5A-53BE96569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864DB-7D7F-25FA-EA35-A8DF37FEC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C18F6C-E2B2-5BCE-AA8E-EA1C8B10C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59FE6-5F90-50DF-7527-5BA17A58F278}"/>
              </a:ext>
            </a:extLst>
          </p:cNvPr>
          <p:cNvSpPr>
            <a:spLocks noGrp="1"/>
          </p:cNvSpPr>
          <p:nvPr>
            <p:ph type="dt" sz="half" idx="10"/>
          </p:nvPr>
        </p:nvSpPr>
        <p:spPr/>
        <p:txBody>
          <a:bodyPr/>
          <a:lstStyle/>
          <a:p>
            <a:fld id="{DDDFF836-EEA7-40B8-B868-33364BE7E84B}" type="datetimeFigureOut">
              <a:rPr lang="en-US" smtClean="0"/>
              <a:t>5/1/2024</a:t>
            </a:fld>
            <a:endParaRPr lang="en-US"/>
          </a:p>
        </p:txBody>
      </p:sp>
      <p:sp>
        <p:nvSpPr>
          <p:cNvPr id="6" name="Footer Placeholder 5">
            <a:extLst>
              <a:ext uri="{FF2B5EF4-FFF2-40B4-BE49-F238E27FC236}">
                <a16:creationId xmlns:a16="http://schemas.microsoft.com/office/drawing/2014/main" id="{6A2A0AF3-CA36-FE9E-643B-AC8224FD1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5ABCC-2252-5ED6-9DAC-FAA22FB3AF6E}"/>
              </a:ext>
            </a:extLst>
          </p:cNvPr>
          <p:cNvSpPr>
            <a:spLocks noGrp="1"/>
          </p:cNvSpPr>
          <p:nvPr>
            <p:ph type="sldNum" sz="quarter" idx="12"/>
          </p:nvPr>
        </p:nvSpPr>
        <p:spPr/>
        <p:txBody>
          <a:bodyPr/>
          <a:lstStyle/>
          <a:p>
            <a:fld id="{81B66A4F-9DA3-4974-8A7E-46299778DE3B}" type="slidenum">
              <a:rPr lang="en-US" smtClean="0"/>
              <a:t>‹#›</a:t>
            </a:fld>
            <a:endParaRPr lang="en-US"/>
          </a:p>
        </p:txBody>
      </p:sp>
    </p:spTree>
    <p:extLst>
      <p:ext uri="{BB962C8B-B14F-4D97-AF65-F5344CB8AC3E}">
        <p14:creationId xmlns:p14="http://schemas.microsoft.com/office/powerpoint/2010/main" val="347287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0DFD-0DF9-9191-7A29-D27210B14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95DD8-F07C-F04F-9E2D-10F37E186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9E429-2DA4-4843-A05E-0E1783A7C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FF836-EEA7-40B8-B868-33364BE7E84B}" type="datetimeFigureOut">
              <a:rPr lang="en-US" smtClean="0"/>
              <a:t>5/1/2024</a:t>
            </a:fld>
            <a:endParaRPr lang="en-US"/>
          </a:p>
        </p:txBody>
      </p:sp>
      <p:sp>
        <p:nvSpPr>
          <p:cNvPr id="5" name="Footer Placeholder 4">
            <a:extLst>
              <a:ext uri="{FF2B5EF4-FFF2-40B4-BE49-F238E27FC236}">
                <a16:creationId xmlns:a16="http://schemas.microsoft.com/office/drawing/2014/main" id="{5E9329CD-0B24-216C-13B2-DA9A98F511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6A8D1A-B569-8447-57B5-7114CE1C2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66A4F-9DA3-4974-8A7E-46299778DE3B}" type="slidenum">
              <a:rPr lang="en-US" smtClean="0"/>
              <a:t>‹#›</a:t>
            </a:fld>
            <a:endParaRPr lang="en-US"/>
          </a:p>
        </p:txBody>
      </p:sp>
    </p:spTree>
    <p:extLst>
      <p:ext uri="{BB962C8B-B14F-4D97-AF65-F5344CB8AC3E}">
        <p14:creationId xmlns:p14="http://schemas.microsoft.com/office/powerpoint/2010/main" val="345117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ctrTitle"/>
          </p:nvPr>
        </p:nvSpPr>
        <p:spPr/>
        <p:txBody>
          <a:bodyPr/>
          <a:lstStyle/>
          <a:p>
            <a:r>
              <a:rPr lang="en-US" dirty="0"/>
              <a:t>ECC Safety Topic</a:t>
            </a:r>
          </a:p>
        </p:txBody>
      </p:sp>
      <p:sp>
        <p:nvSpPr>
          <p:cNvPr id="33" name="Subtitle 32"/>
          <p:cNvSpPr>
            <a:spLocks noGrp="1"/>
          </p:cNvSpPr>
          <p:nvPr>
            <p:ph type="subTitle" idx="1"/>
          </p:nvPr>
        </p:nvSpPr>
        <p:spPr>
          <a:xfrm>
            <a:off x="513298" y="3209742"/>
            <a:ext cx="7679726" cy="1060506"/>
          </a:xfrm>
        </p:spPr>
        <p:txBody>
          <a:bodyPr>
            <a:normAutofit/>
          </a:bodyPr>
          <a:lstStyle/>
          <a:p>
            <a:r>
              <a:rPr lang="en-US" dirty="0"/>
              <a:t>Company Risk Profile – </a:t>
            </a:r>
            <a:r>
              <a:rPr lang="en-US" sz="1600" i="1" dirty="0">
                <a:solidFill>
                  <a:schemeClr val="tx1"/>
                </a:solidFill>
              </a:rPr>
              <a:t>Ignite your curiosity and seek to understand your 			             company’s risk profile </a:t>
            </a:r>
          </a:p>
        </p:txBody>
      </p:sp>
      <p:sp>
        <p:nvSpPr>
          <p:cNvPr id="39" name="Text Placeholder 38"/>
          <p:cNvSpPr>
            <a:spLocks noGrp="1"/>
          </p:cNvSpPr>
          <p:nvPr>
            <p:ph type="body" sz="quarter" idx="12"/>
          </p:nvPr>
        </p:nvSpPr>
        <p:spPr>
          <a:xfrm>
            <a:off x="2650548" y="5285142"/>
            <a:ext cx="4754880" cy="731520"/>
          </a:xfrm>
        </p:spPr>
        <p:txBody>
          <a:bodyPr/>
          <a:lstStyle/>
          <a:p>
            <a:r>
              <a:rPr lang="en-US" dirty="0"/>
              <a:t>ECC Safety Committee</a:t>
            </a:r>
          </a:p>
          <a:p>
            <a:r>
              <a:rPr lang="en-US" dirty="0"/>
              <a:t>Prepared by Derek Chaplin, </a:t>
            </a:r>
            <a:r>
              <a:rPr lang="en-US" b="0" dirty="0"/>
              <a:t>Flint Hills Resources</a:t>
            </a:r>
          </a:p>
          <a:p>
            <a:r>
              <a:rPr lang="en-US" dirty="0">
                <a:solidFill>
                  <a:srgbClr val="59BE91"/>
                </a:solidFill>
              </a:rPr>
              <a:t>April, 2024</a:t>
            </a:r>
          </a:p>
        </p:txBody>
      </p:sp>
      <p:sp>
        <p:nvSpPr>
          <p:cNvPr id="2" name="AutoShape 2" descr="Inline image 1"/>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502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A647-CD15-6E34-A39D-7972FE2FCAD1}"/>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26899119-AE8B-F34B-08A2-4EACC41B1559}"/>
              </a:ext>
            </a:extLst>
          </p:cNvPr>
          <p:cNvSpPr>
            <a:spLocks noGrp="1"/>
          </p:cNvSpPr>
          <p:nvPr>
            <p:ph type="ctrTitle"/>
          </p:nvPr>
        </p:nvSpPr>
        <p:spPr>
          <a:xfrm>
            <a:off x="161922" y="1067807"/>
            <a:ext cx="8030765" cy="457200"/>
          </a:xfrm>
        </p:spPr>
        <p:txBody>
          <a:bodyPr>
            <a:noAutofit/>
          </a:bodyPr>
          <a:lstStyle/>
          <a:p>
            <a:r>
              <a:rPr lang="en-US" sz="3600" dirty="0"/>
              <a:t>Company Risk Profile Quick Tip</a:t>
            </a:r>
          </a:p>
        </p:txBody>
      </p:sp>
      <p:sp>
        <p:nvSpPr>
          <p:cNvPr id="33" name="Subtitle 32">
            <a:extLst>
              <a:ext uri="{FF2B5EF4-FFF2-40B4-BE49-F238E27FC236}">
                <a16:creationId xmlns:a16="http://schemas.microsoft.com/office/drawing/2014/main" id="{56D7630B-3323-4FA0-32F0-500421E0D6C2}"/>
              </a:ext>
            </a:extLst>
          </p:cNvPr>
          <p:cNvSpPr>
            <a:spLocks noGrp="1"/>
          </p:cNvSpPr>
          <p:nvPr>
            <p:ph type="subTitle" idx="1"/>
          </p:nvPr>
        </p:nvSpPr>
        <p:spPr>
          <a:xfrm>
            <a:off x="161924" y="1731071"/>
            <a:ext cx="7903083" cy="457201"/>
          </a:xfrm>
        </p:spPr>
        <p:txBody>
          <a:bodyPr>
            <a:normAutofit fontScale="40000" lnSpcReduction="20000"/>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Company risk profile </a:t>
            </a:r>
            <a:r>
              <a:rPr lang="en-US" b="0" i="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identifies the acceptable level of risk a company is prepared and able to accept</a:t>
            </a:r>
            <a:r>
              <a:rPr lang="en-US"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 corporation's risk profile attempts to determine how a willingness to take on risk (or an aversion to risk) will affect an overall decision-making strategy. </a:t>
            </a: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This profile will help your people connect to the expectations of your Company whether that’s for the desired culture or desired outcomes. </a:t>
            </a:r>
          </a:p>
          <a:p>
            <a:endParaRPr lang="en-US" dirty="0"/>
          </a:p>
        </p:txBody>
      </p:sp>
      <p:sp>
        <p:nvSpPr>
          <p:cNvPr id="39" name="Text Placeholder 38">
            <a:extLst>
              <a:ext uri="{FF2B5EF4-FFF2-40B4-BE49-F238E27FC236}">
                <a16:creationId xmlns:a16="http://schemas.microsoft.com/office/drawing/2014/main" id="{F32695F0-CC6D-B3BC-9140-73B35E49E11B}"/>
              </a:ext>
            </a:extLst>
          </p:cNvPr>
          <p:cNvSpPr>
            <a:spLocks noGrp="1"/>
          </p:cNvSpPr>
          <p:nvPr>
            <p:ph type="body" sz="quarter" idx="12"/>
          </p:nvPr>
        </p:nvSpPr>
        <p:spPr>
          <a:xfrm>
            <a:off x="2650548" y="5285142"/>
            <a:ext cx="4754880" cy="731520"/>
          </a:xfrm>
        </p:spPr>
        <p:txBody>
          <a:bodyPr/>
          <a:lstStyle/>
          <a:p>
            <a:r>
              <a:rPr lang="en-US" dirty="0"/>
              <a:t>ECC Safety Committee</a:t>
            </a:r>
          </a:p>
          <a:p>
            <a:r>
              <a:rPr lang="en-US" dirty="0"/>
              <a:t>Prepared by Derek Chaplin, </a:t>
            </a:r>
            <a:r>
              <a:rPr lang="en-US" b="0" dirty="0"/>
              <a:t>Flint Hills Resources</a:t>
            </a:r>
          </a:p>
          <a:p>
            <a:r>
              <a:rPr lang="en-US">
                <a:solidFill>
                  <a:srgbClr val="59BE91"/>
                </a:solidFill>
              </a:rPr>
              <a:t>April, </a:t>
            </a:r>
            <a:r>
              <a:rPr lang="en-US" dirty="0">
                <a:solidFill>
                  <a:srgbClr val="59BE91"/>
                </a:solidFill>
              </a:rPr>
              <a:t>2024</a:t>
            </a:r>
          </a:p>
        </p:txBody>
      </p:sp>
      <p:sp>
        <p:nvSpPr>
          <p:cNvPr id="2" name="AutoShape 2" descr="Inline image 1">
            <a:extLst>
              <a:ext uri="{FF2B5EF4-FFF2-40B4-BE49-F238E27FC236}">
                <a16:creationId xmlns:a16="http://schemas.microsoft.com/office/drawing/2014/main" id="{5D48F045-E057-74D9-AB27-E37C2017F722}"/>
              </a:ext>
            </a:extLst>
          </p:cNvPr>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ubtitle 32">
            <a:extLst>
              <a:ext uri="{FF2B5EF4-FFF2-40B4-BE49-F238E27FC236}">
                <a16:creationId xmlns:a16="http://schemas.microsoft.com/office/drawing/2014/main" id="{81BE968B-8F0A-B1EF-2CE5-EAA6EF3B9B98}"/>
              </a:ext>
            </a:extLst>
          </p:cNvPr>
          <p:cNvSpPr txBox="1">
            <a:spLocks/>
          </p:cNvSpPr>
          <p:nvPr/>
        </p:nvSpPr>
        <p:spPr>
          <a:xfrm>
            <a:off x="161924" y="2351180"/>
            <a:ext cx="7903083" cy="51249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0"/>
              </a:spcBef>
              <a:buFont typeface="Arial" panose="020B0604020202020204" pitchFamily="34" charset="0"/>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b="1" dirty="0">
                <a:solidFill>
                  <a:schemeClr val="tx1"/>
                </a:solidFill>
              </a:rPr>
              <a:t>Value of Risk Profile? </a:t>
            </a:r>
            <a:r>
              <a:rPr lang="en-US" dirty="0">
                <a:solidFill>
                  <a:schemeClr val="tx1"/>
                </a:solidFill>
              </a:rPr>
              <a:t>– Consistent approach to risk rating the susceptibility of different types of risk a company encounters while providing a quantitative way of working through acceptable/unacceptable risk. The risk profile would serve as the company’s point of view on balancing the probability and consequences to the potential return on those decisions.  </a:t>
            </a:r>
            <a:endParaRPr lang="en-US" dirty="0"/>
          </a:p>
        </p:txBody>
      </p:sp>
      <p:sp>
        <p:nvSpPr>
          <p:cNvPr id="4" name="Subtitle 32">
            <a:extLst>
              <a:ext uri="{FF2B5EF4-FFF2-40B4-BE49-F238E27FC236}">
                <a16:creationId xmlns:a16="http://schemas.microsoft.com/office/drawing/2014/main" id="{A3724522-6A41-6FCD-64C1-C92A461F3380}"/>
              </a:ext>
            </a:extLst>
          </p:cNvPr>
          <p:cNvSpPr txBox="1">
            <a:spLocks/>
          </p:cNvSpPr>
          <p:nvPr/>
        </p:nvSpPr>
        <p:spPr>
          <a:xfrm>
            <a:off x="161922" y="2909209"/>
            <a:ext cx="8030764" cy="603213"/>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0"/>
              </a:spcBef>
              <a:buFont typeface="Arial" panose="020B0604020202020204" pitchFamily="34" charset="0"/>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b="1" dirty="0">
                <a:solidFill>
                  <a:schemeClr val="tx1"/>
                </a:solidFill>
              </a:rPr>
              <a:t>Consequence of no risk profile?</a:t>
            </a:r>
            <a:r>
              <a:rPr lang="en-US" dirty="0">
                <a:solidFill>
                  <a:schemeClr val="tx1"/>
                </a:solidFill>
              </a:rPr>
              <a:t> - Potential consequences might include fines or regulatory actions, elevated employee turnover, missed opportunities, financial loss, and an unacceptable range of outcomes derived from variability of decisions made. </a:t>
            </a:r>
          </a:p>
          <a:p>
            <a:r>
              <a:rPr lang="en-US" dirty="0">
                <a:solidFill>
                  <a:schemeClr val="tx1"/>
                </a:solidFill>
              </a:rPr>
              <a:t>        Example: Most people won’t tie off when roofing their house but most companies we work for would never allow you to not tie off. Not having a risk profile could potentially pave the way for people to make personal risk profile decisions on behalf of the company. </a:t>
            </a:r>
            <a:endParaRPr lang="en-US" dirty="0"/>
          </a:p>
        </p:txBody>
      </p:sp>
      <p:pic>
        <p:nvPicPr>
          <p:cNvPr id="6" name="Picture 5" descr="A person smiling for a picture&#10;&#10;Description automatically generated">
            <a:extLst>
              <a:ext uri="{FF2B5EF4-FFF2-40B4-BE49-F238E27FC236}">
                <a16:creationId xmlns:a16="http://schemas.microsoft.com/office/drawing/2014/main" id="{A4D277BD-7878-15F8-C6BA-F6737793A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809" y="5066122"/>
            <a:ext cx="679707" cy="822614"/>
          </a:xfrm>
          <a:prstGeom prst="rect">
            <a:avLst/>
          </a:prstGeom>
        </p:spPr>
      </p:pic>
      <p:sp>
        <p:nvSpPr>
          <p:cNvPr id="7" name="Subtitle 32">
            <a:extLst>
              <a:ext uri="{FF2B5EF4-FFF2-40B4-BE49-F238E27FC236}">
                <a16:creationId xmlns:a16="http://schemas.microsoft.com/office/drawing/2014/main" id="{BA8AD0CE-749F-CE06-DDAE-8A29E9D0CBD8}"/>
              </a:ext>
            </a:extLst>
          </p:cNvPr>
          <p:cNvSpPr txBox="1">
            <a:spLocks/>
          </p:cNvSpPr>
          <p:nvPr/>
        </p:nvSpPr>
        <p:spPr>
          <a:xfrm>
            <a:off x="365210" y="4764325"/>
            <a:ext cx="4416171" cy="3017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100" dirty="0">
                <a:solidFill>
                  <a:schemeClr val="tx1"/>
                </a:solidFill>
              </a:rPr>
              <a:t>**Additional context and information shared in later slides </a:t>
            </a:r>
          </a:p>
        </p:txBody>
      </p:sp>
      <p:sp>
        <p:nvSpPr>
          <p:cNvPr id="8" name="Subtitle 32">
            <a:extLst>
              <a:ext uri="{FF2B5EF4-FFF2-40B4-BE49-F238E27FC236}">
                <a16:creationId xmlns:a16="http://schemas.microsoft.com/office/drawing/2014/main" id="{C2C82428-76F7-9635-DF25-C14D45D5232A}"/>
              </a:ext>
            </a:extLst>
          </p:cNvPr>
          <p:cNvSpPr txBox="1">
            <a:spLocks/>
          </p:cNvSpPr>
          <p:nvPr/>
        </p:nvSpPr>
        <p:spPr>
          <a:xfrm>
            <a:off x="161922" y="3654882"/>
            <a:ext cx="7903084" cy="874376"/>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0"/>
              </a:spcBef>
              <a:buFont typeface="Arial" panose="020B0604020202020204" pitchFamily="34" charset="0"/>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b="1" dirty="0">
                <a:solidFill>
                  <a:schemeClr val="tx1"/>
                </a:solidFill>
              </a:rPr>
              <a:t>Things to ask yourself and your team</a:t>
            </a:r>
          </a:p>
          <a:p>
            <a:pPr marL="457200" indent="-457200">
              <a:buFont typeface="Arial" panose="020B0604020202020204" pitchFamily="34" charset="0"/>
              <a:buChar char="•"/>
            </a:pPr>
            <a:r>
              <a:rPr lang="en-US" dirty="0">
                <a:solidFill>
                  <a:schemeClr val="tx1"/>
                </a:solidFill>
              </a:rPr>
              <a:t>Do we have a company risk profile?</a:t>
            </a:r>
          </a:p>
          <a:p>
            <a:pPr marL="457200" indent="-457200">
              <a:buFont typeface="Arial" panose="020B0604020202020204" pitchFamily="34" charset="0"/>
              <a:buChar char="•"/>
            </a:pPr>
            <a:r>
              <a:rPr lang="en-US" dirty="0">
                <a:solidFill>
                  <a:schemeClr val="tx1"/>
                </a:solidFill>
              </a:rPr>
              <a:t>When I/we make decisions is it based off what you think or something documented?</a:t>
            </a:r>
          </a:p>
          <a:p>
            <a:pPr marL="457200" indent="-457200">
              <a:buFont typeface="Arial" panose="020B0604020202020204" pitchFamily="34" charset="0"/>
              <a:buChar char="•"/>
            </a:pPr>
            <a:r>
              <a:rPr lang="en-US" dirty="0">
                <a:solidFill>
                  <a:schemeClr val="tx1"/>
                </a:solidFill>
              </a:rPr>
              <a:t>Does my company have a wider range of outcomes than desired? Can a documented risk profile help?</a:t>
            </a:r>
          </a:p>
          <a:p>
            <a:pPr marL="457200" indent="-457200">
              <a:buFont typeface="Arial" panose="020B0604020202020204" pitchFamily="34" charset="0"/>
              <a:buChar char="•"/>
            </a:pPr>
            <a:r>
              <a:rPr lang="en-US" dirty="0">
                <a:solidFill>
                  <a:schemeClr val="tx1"/>
                </a:solidFill>
              </a:rPr>
              <a:t>Does my company have the framework to guide employees through acceptable risk or just policies and procedures?</a:t>
            </a:r>
          </a:p>
          <a:p>
            <a:pPr marL="457200" indent="-457200">
              <a:buFont typeface="Arial" panose="020B0604020202020204" pitchFamily="34" charset="0"/>
              <a:buChar char="•"/>
            </a:pPr>
            <a:r>
              <a:rPr lang="en-US" dirty="0">
                <a:solidFill>
                  <a:schemeClr val="tx1"/>
                </a:solidFill>
              </a:rPr>
              <a:t>Do we have the understanding how to use risk adjusted decisions to drive safe and profitable outcomes? </a:t>
            </a:r>
          </a:p>
        </p:txBody>
      </p:sp>
    </p:spTree>
    <p:extLst>
      <p:ext uri="{BB962C8B-B14F-4D97-AF65-F5344CB8AC3E}">
        <p14:creationId xmlns:p14="http://schemas.microsoft.com/office/powerpoint/2010/main" val="11789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1BFC-BD13-1875-7534-A785A9473750}"/>
            </a:ext>
          </a:extLst>
        </p:cNvPr>
        <p:cNvGrpSpPr/>
        <p:nvPr/>
      </p:nvGrpSpPr>
      <p:grpSpPr>
        <a:xfrm>
          <a:off x="0" y="0"/>
          <a:ext cx="0" cy="0"/>
          <a:chOff x="0" y="0"/>
          <a:chExt cx="0" cy="0"/>
        </a:xfrm>
      </p:grpSpPr>
      <p:sp>
        <p:nvSpPr>
          <p:cNvPr id="2" name="AutoShape 2" descr="Inline image 1">
            <a:extLst>
              <a:ext uri="{FF2B5EF4-FFF2-40B4-BE49-F238E27FC236}">
                <a16:creationId xmlns:a16="http://schemas.microsoft.com/office/drawing/2014/main" id="{1F532080-5ACC-A638-2CFB-31F5358C69D2}"/>
              </a:ext>
            </a:extLst>
          </p:cNvPr>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32">
            <a:extLst>
              <a:ext uri="{FF2B5EF4-FFF2-40B4-BE49-F238E27FC236}">
                <a16:creationId xmlns:a16="http://schemas.microsoft.com/office/drawing/2014/main" id="{24A8C0C0-1EB8-FFA6-3D32-2171F67BBEB6}"/>
              </a:ext>
            </a:extLst>
          </p:cNvPr>
          <p:cNvSpPr txBox="1">
            <a:spLocks/>
          </p:cNvSpPr>
          <p:nvPr/>
        </p:nvSpPr>
        <p:spPr>
          <a:xfrm>
            <a:off x="161924" y="4715494"/>
            <a:ext cx="4416171" cy="3017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100" dirty="0">
                <a:solidFill>
                  <a:schemeClr val="tx1"/>
                </a:solidFill>
              </a:rPr>
              <a:t>**Additional context and information shared in later slides </a:t>
            </a:r>
          </a:p>
        </p:txBody>
      </p:sp>
      <p:sp>
        <p:nvSpPr>
          <p:cNvPr id="13" name="TextBox 12">
            <a:extLst>
              <a:ext uri="{FF2B5EF4-FFF2-40B4-BE49-F238E27FC236}">
                <a16:creationId xmlns:a16="http://schemas.microsoft.com/office/drawing/2014/main" id="{EFF438D1-DB61-5D9F-80A4-17C5B9A6A86C}"/>
              </a:ext>
            </a:extLst>
          </p:cNvPr>
          <p:cNvSpPr txBox="1"/>
          <p:nvPr/>
        </p:nvSpPr>
        <p:spPr>
          <a:xfrm>
            <a:off x="161924" y="891345"/>
            <a:ext cx="8323707" cy="646331"/>
          </a:xfrm>
          <a:prstGeom prst="rect">
            <a:avLst/>
          </a:prstGeom>
          <a:noFill/>
        </p:spPr>
        <p:txBody>
          <a:bodyPr wrap="square">
            <a:spAutoFit/>
          </a:bodyPr>
          <a:lstStyle/>
          <a:p>
            <a:r>
              <a:rPr lang="en-US" dirty="0"/>
              <a:t>Risk is everywhere and everything we do; how does your Company empower you to make informed risk-based decisions? </a:t>
            </a:r>
          </a:p>
        </p:txBody>
      </p:sp>
      <p:pic>
        <p:nvPicPr>
          <p:cNvPr id="14" name="Content Placeholder 4">
            <a:extLst>
              <a:ext uri="{FF2B5EF4-FFF2-40B4-BE49-F238E27FC236}">
                <a16:creationId xmlns:a16="http://schemas.microsoft.com/office/drawing/2014/main" id="{5FC0E04B-91DE-EFAB-5969-EC3D9A0CAEEB}"/>
              </a:ext>
            </a:extLst>
          </p:cNvPr>
          <p:cNvPicPr>
            <a:picLocks noChangeAspect="1"/>
          </p:cNvPicPr>
          <p:nvPr/>
        </p:nvPicPr>
        <p:blipFill>
          <a:blip r:embed="rId2"/>
          <a:stretch>
            <a:fillRect/>
          </a:stretch>
        </p:blipFill>
        <p:spPr>
          <a:xfrm>
            <a:off x="161924" y="1760778"/>
            <a:ext cx="3890180" cy="2499847"/>
          </a:xfrm>
          <a:prstGeom prst="rect">
            <a:avLst/>
          </a:prstGeom>
        </p:spPr>
      </p:pic>
      <p:sp>
        <p:nvSpPr>
          <p:cNvPr id="16" name="TextBox 15">
            <a:extLst>
              <a:ext uri="{FF2B5EF4-FFF2-40B4-BE49-F238E27FC236}">
                <a16:creationId xmlns:a16="http://schemas.microsoft.com/office/drawing/2014/main" id="{4F473D47-0E96-2F3C-8B2F-90F9A371853F}"/>
              </a:ext>
            </a:extLst>
          </p:cNvPr>
          <p:cNvSpPr txBox="1"/>
          <p:nvPr/>
        </p:nvSpPr>
        <p:spPr>
          <a:xfrm>
            <a:off x="4186739" y="1693304"/>
            <a:ext cx="4298892" cy="3323987"/>
          </a:xfrm>
          <a:prstGeom prst="rect">
            <a:avLst/>
          </a:prstGeom>
          <a:noFill/>
        </p:spPr>
        <p:txBody>
          <a:bodyPr wrap="square">
            <a:spAutoFit/>
          </a:bodyPr>
          <a:lstStyle/>
          <a:p>
            <a:r>
              <a:rPr lang="en-US" sz="1400" dirty="0"/>
              <a:t>Safety does not come at “ALL” Costs. </a:t>
            </a:r>
          </a:p>
          <a:p>
            <a:endParaRPr lang="en-US" sz="1400" dirty="0"/>
          </a:p>
          <a:p>
            <a:r>
              <a:rPr lang="en-US" sz="1400" dirty="0"/>
              <a:t>These 4 pillars are potential guides for your company; from working safely each and every day; protecting the environment we live in; the communities we engage with; to how our company operates.</a:t>
            </a:r>
          </a:p>
          <a:p>
            <a:endParaRPr lang="en-US" sz="1400" dirty="0"/>
          </a:p>
          <a:p>
            <a:r>
              <a:rPr lang="en-US" sz="1400" dirty="0"/>
              <a:t>Understanding what is important to your company, how to mitigate and manage risk is key for employees to make informed decisions. </a:t>
            </a:r>
          </a:p>
          <a:p>
            <a:endParaRPr lang="en-US" sz="1400" dirty="0"/>
          </a:p>
          <a:p>
            <a:r>
              <a:rPr lang="en-US" sz="1400" dirty="0"/>
              <a:t>Knowing and understanding might help your company with their safety vision, safety culture, adherence to policies and procedures, and eliminate regulatory fines, etc. </a:t>
            </a:r>
          </a:p>
        </p:txBody>
      </p:sp>
      <p:sp>
        <p:nvSpPr>
          <p:cNvPr id="24" name="TextBox 23">
            <a:extLst>
              <a:ext uri="{FF2B5EF4-FFF2-40B4-BE49-F238E27FC236}">
                <a16:creationId xmlns:a16="http://schemas.microsoft.com/office/drawing/2014/main" id="{20BA2E45-4FD5-DCAA-C93A-C931C60CC3EB}"/>
              </a:ext>
            </a:extLst>
          </p:cNvPr>
          <p:cNvSpPr txBox="1"/>
          <p:nvPr/>
        </p:nvSpPr>
        <p:spPr>
          <a:xfrm>
            <a:off x="2644329" y="5318271"/>
            <a:ext cx="6094476" cy="523220"/>
          </a:xfrm>
          <a:prstGeom prst="rect">
            <a:avLst/>
          </a:prstGeom>
          <a:noFill/>
        </p:spPr>
        <p:txBody>
          <a:bodyPr wrap="square">
            <a:spAutoFit/>
          </a:bodyPr>
          <a:lstStyle/>
          <a:p>
            <a:r>
              <a:rPr lang="en-US" sz="1400" dirty="0"/>
              <a:t>ECC Safety Committee</a:t>
            </a:r>
          </a:p>
          <a:p>
            <a:r>
              <a:rPr lang="en-US" sz="1400" dirty="0"/>
              <a:t>Derek Chaplin (Flint Hills Resources) and </a:t>
            </a:r>
            <a:r>
              <a:rPr lang="en-US" sz="1400"/>
              <a:t>Paul Hargreaves (Chevron)</a:t>
            </a:r>
            <a:endParaRPr lang="en-US" sz="1400" dirty="0"/>
          </a:p>
        </p:txBody>
      </p:sp>
    </p:spTree>
    <p:extLst>
      <p:ext uri="{BB962C8B-B14F-4D97-AF65-F5344CB8AC3E}">
        <p14:creationId xmlns:p14="http://schemas.microsoft.com/office/powerpoint/2010/main" val="360649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p:cNvSpPr>
            <a:spLocks noGrp="1" noChangeArrowheads="1"/>
          </p:cNvSpPr>
          <p:nvPr>
            <p:ph type="title"/>
          </p:nvPr>
        </p:nvSpPr>
        <p:spPr>
          <a:xfrm>
            <a:off x="640079" y="857306"/>
            <a:ext cx="7076564" cy="1392118"/>
          </a:xfrm>
        </p:spPr>
        <p:txBody>
          <a:bodyPr anchor="b">
            <a:normAutofit/>
          </a:bodyPr>
          <a:lstStyle/>
          <a:p>
            <a:pPr lvl="1"/>
            <a:r>
              <a:rPr lang="en-US" altLang="en-US" sz="3600" dirty="0"/>
              <a:t>Personal risk profile vs company risk profile</a:t>
            </a:r>
          </a:p>
        </p:txBody>
      </p:sp>
      <p:sp>
        <p:nvSpPr>
          <p:cNvPr id="235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40079" y="2706624"/>
            <a:ext cx="7254983" cy="3822192"/>
          </a:xfrm>
        </p:spPr>
        <p:txBody>
          <a:bodyPr>
            <a:normAutofit/>
          </a:bodyPr>
          <a:lstStyle/>
          <a:p>
            <a:pPr marL="0" indent="0">
              <a:buNone/>
            </a:pPr>
            <a:r>
              <a:rPr lang="en-US" altLang="en-US" sz="1400" dirty="0"/>
              <a:t>All company’s have safety job aids, procedures and policies to prevent them from the pictures on the right; right? </a:t>
            </a:r>
          </a:p>
          <a:p>
            <a:r>
              <a:rPr lang="en-US" altLang="en-US" sz="1400" dirty="0"/>
              <a:t>Job aids, procedures, policies do a great job for those who know about them and follow the rules but there’s still a range of outcome including safety incidents.</a:t>
            </a:r>
          </a:p>
          <a:p>
            <a:r>
              <a:rPr lang="en-US" altLang="en-US" sz="1400" dirty="0"/>
              <a:t>When there’s grey area, no “rules”, or lack of complete understanding most people will do what they think is right, or easiest, thus invoking their own personal risk profile. </a:t>
            </a:r>
          </a:p>
          <a:p>
            <a:r>
              <a:rPr lang="en-US" altLang="en-US" sz="1400" dirty="0"/>
              <a:t>As a company you probably don’t want everyone doing what they do at home on behalf of the company?</a:t>
            </a:r>
          </a:p>
          <a:p>
            <a:pPr lvl="1"/>
            <a:r>
              <a:rPr lang="en-US" altLang="en-US" sz="1400" dirty="0"/>
              <a:t>This is why a Company Risk Profile can benefit since a well understood risk profile can help provide guidance where it’s not written down, channel thinking towards what is best for the company and not what someone would do at home. </a:t>
            </a:r>
          </a:p>
          <a:p>
            <a:r>
              <a:rPr lang="en-US" altLang="en-US" sz="1400" dirty="0"/>
              <a:t>Example:</a:t>
            </a:r>
          </a:p>
          <a:p>
            <a:pPr lvl="1"/>
            <a:r>
              <a:rPr lang="en-US" altLang="en-US" sz="1400" dirty="0"/>
              <a:t>Most people don’t tie off while roofing their house at home but for most companies this would be a hard ‘no’. </a:t>
            </a:r>
          </a:p>
          <a:p>
            <a:endParaRPr lang="en-US" altLang="en-US" sz="1200" dirty="0"/>
          </a:p>
          <a:p>
            <a:endParaRPr lang="en-US" altLang="en-US" sz="1200" dirty="0"/>
          </a:p>
        </p:txBody>
      </p:sp>
      <p:pic>
        <p:nvPicPr>
          <p:cNvPr id="1028" name="Picture 4">
            <a:extLst>
              <a:ext uri="{FF2B5EF4-FFF2-40B4-BE49-F238E27FC236}">
                <a16:creationId xmlns:a16="http://schemas.microsoft.com/office/drawing/2014/main" id="{07B007F5-ED53-DA6B-9E66-B70F204DC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84710" y="329183"/>
            <a:ext cx="2572476" cy="34299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C51E368-4FF4-A877-7D00-CE042FCAC0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17551" y="4079193"/>
            <a:ext cx="2888506" cy="2176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AF73AC-BE64-23F2-24B5-963DEBA9F3DE}"/>
              </a:ext>
            </a:extLst>
          </p:cNvPr>
          <p:cNvSpPr txBox="1"/>
          <p:nvPr/>
        </p:nvSpPr>
        <p:spPr>
          <a:xfrm>
            <a:off x="640079" y="230155"/>
            <a:ext cx="1618488" cy="369332"/>
          </a:xfrm>
          <a:prstGeom prst="rect">
            <a:avLst/>
          </a:prstGeom>
          <a:noFill/>
        </p:spPr>
        <p:txBody>
          <a:bodyPr wrap="square" rtlCol="0">
            <a:spAutoFit/>
          </a:bodyPr>
          <a:lstStyle/>
          <a:p>
            <a:r>
              <a:rPr lang="en-US" dirty="0"/>
              <a:t>Appendix A</a:t>
            </a:r>
          </a:p>
        </p:txBody>
      </p:sp>
    </p:spTree>
    <p:extLst>
      <p:ext uri="{BB962C8B-B14F-4D97-AF65-F5344CB8AC3E}">
        <p14:creationId xmlns:p14="http://schemas.microsoft.com/office/powerpoint/2010/main" val="31380801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p:cNvSpPr>
            <a:spLocks noGrp="1" noChangeArrowheads="1"/>
          </p:cNvSpPr>
          <p:nvPr>
            <p:ph type="title"/>
          </p:nvPr>
        </p:nvSpPr>
        <p:spPr>
          <a:xfrm>
            <a:off x="572493" y="238539"/>
            <a:ext cx="11018520" cy="1434415"/>
          </a:xfrm>
        </p:spPr>
        <p:txBody>
          <a:bodyPr anchor="b">
            <a:normAutofit/>
          </a:bodyPr>
          <a:lstStyle/>
          <a:p>
            <a:pPr lvl="1">
              <a:lnSpc>
                <a:spcPct val="90000"/>
              </a:lnSpc>
            </a:pPr>
            <a:r>
              <a:rPr lang="en-US" altLang="en-US" sz="4000" dirty="0"/>
              <a:t>Risk is everywhere, how do we pick what to do?</a:t>
            </a:r>
          </a:p>
        </p:txBody>
      </p:sp>
      <p:sp>
        <p:nvSpPr>
          <p:cNvPr id="235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72493" y="2071315"/>
            <a:ext cx="7528811" cy="4786685"/>
          </a:xfrm>
        </p:spPr>
        <p:txBody>
          <a:bodyPr anchor="t">
            <a:normAutofit/>
          </a:bodyPr>
          <a:lstStyle/>
          <a:p>
            <a:pPr marL="0" indent="0">
              <a:buNone/>
            </a:pPr>
            <a:r>
              <a:rPr lang="en-US" altLang="en-US" sz="1400" dirty="0"/>
              <a:t>There’s inherently risk with everything we do and it can be difficult to accept known safety risks. Your company’s risk profile should provide a framework or guidance on how to help clarify what risk the company is willing to accept.</a:t>
            </a:r>
          </a:p>
          <a:p>
            <a:pPr marL="0" indent="0">
              <a:buNone/>
            </a:pPr>
            <a:r>
              <a:rPr lang="en-US" altLang="en-US" sz="1400" dirty="0"/>
              <a:t>Things to consider:</a:t>
            </a:r>
          </a:p>
          <a:p>
            <a:r>
              <a:rPr lang="en-US" altLang="en-US" sz="1400" dirty="0"/>
              <a:t>Accepting no risk is not profitable and will put your company out of business </a:t>
            </a:r>
          </a:p>
          <a:p>
            <a:r>
              <a:rPr lang="en-US" altLang="en-US" sz="1400" dirty="0"/>
              <a:t>Understanding what business you’re in and pairing that up to what risk mitigations/safety philosophy your company has can provide framework to make decisions from. </a:t>
            </a:r>
          </a:p>
          <a:p>
            <a:pPr lvl="1"/>
            <a:r>
              <a:rPr lang="en-US" altLang="en-US" sz="1400" dirty="0"/>
              <a:t>Example: If you’re in a high hazardous environment there’s plenty of regulation around mitigating those hazards but how far does your company go to ensure no one is injured? A PHA will clearly provide you a point of view on the risk but it’s up to your company to chase that risk to zero or to an “acceptable amount of risk”. The acceptable amount of risk might be in a pool fire scenario where the company knows 1-3 people are at risk of being injured but has no reasonable way to mitigate the risk so they accept the risk. </a:t>
            </a:r>
          </a:p>
          <a:p>
            <a:pPr lvl="1"/>
            <a:r>
              <a:rPr lang="en-US" altLang="en-US" sz="1400" dirty="0"/>
              <a:t>Example: I work for a company that does many excavations across the country and OSHA says I have to have shoring at 6’ below grade but because my company does so much of this their exposure/risk is really high they have a company risk profile stating they will have shoring at 4’ below grade. </a:t>
            </a:r>
          </a:p>
          <a:p>
            <a:pPr lvl="1"/>
            <a:r>
              <a:rPr lang="en-US" altLang="en-US" sz="1400" dirty="0"/>
              <a:t>In both scenarios the company has defined what level of risk they are willing to take on. The companies tried to pair up what the business needs are to the risk they will take on. In one scenario you can manage through policies and procedures but the other case is purely what the business position is. </a:t>
            </a:r>
          </a:p>
          <a:p>
            <a:pPr marL="0" indent="0">
              <a:buNone/>
            </a:pPr>
            <a:endParaRPr lang="en-US" altLang="en-US" sz="1000" dirty="0"/>
          </a:p>
          <a:p>
            <a:endParaRPr lang="en-US" altLang="en-US" sz="1000" dirty="0"/>
          </a:p>
          <a:p>
            <a:pPr marL="0" indent="0">
              <a:buNone/>
            </a:pPr>
            <a:endParaRPr lang="en-US" altLang="en-US" sz="1000" dirty="0"/>
          </a:p>
          <a:p>
            <a:pPr marL="0" indent="0">
              <a:buNone/>
            </a:pPr>
            <a:endParaRPr lang="en-US" altLang="en-US" sz="1000" dirty="0"/>
          </a:p>
        </p:txBody>
      </p:sp>
      <p:pic>
        <p:nvPicPr>
          <p:cNvPr id="2052" name="Picture 4">
            <a:extLst>
              <a:ext uri="{FF2B5EF4-FFF2-40B4-BE49-F238E27FC236}">
                <a16:creationId xmlns:a16="http://schemas.microsoft.com/office/drawing/2014/main" id="{1E93E1D6-C594-AC2F-FF73-E44E1F1F0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304" y="2715361"/>
            <a:ext cx="3920738" cy="27646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56DD29-B68C-605C-B60C-BC85C657EDFE}"/>
              </a:ext>
            </a:extLst>
          </p:cNvPr>
          <p:cNvSpPr txBox="1"/>
          <p:nvPr/>
        </p:nvSpPr>
        <p:spPr>
          <a:xfrm>
            <a:off x="572493" y="296683"/>
            <a:ext cx="1618488" cy="369332"/>
          </a:xfrm>
          <a:prstGeom prst="rect">
            <a:avLst/>
          </a:prstGeom>
          <a:noFill/>
        </p:spPr>
        <p:txBody>
          <a:bodyPr wrap="square" rtlCol="0">
            <a:spAutoFit/>
          </a:bodyPr>
          <a:lstStyle/>
          <a:p>
            <a:r>
              <a:rPr lang="en-US" dirty="0"/>
              <a:t>Appendix B</a:t>
            </a:r>
          </a:p>
        </p:txBody>
      </p:sp>
    </p:spTree>
    <p:extLst>
      <p:ext uri="{BB962C8B-B14F-4D97-AF65-F5344CB8AC3E}">
        <p14:creationId xmlns:p14="http://schemas.microsoft.com/office/powerpoint/2010/main" val="14624548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p:cNvSpPr>
            <a:spLocks noGrp="1" noChangeArrowheads="1"/>
          </p:cNvSpPr>
          <p:nvPr>
            <p:ph type="title"/>
          </p:nvPr>
        </p:nvSpPr>
        <p:spPr>
          <a:xfrm>
            <a:off x="838200" y="446152"/>
            <a:ext cx="10515600" cy="1325563"/>
          </a:xfrm>
        </p:spPr>
        <p:txBody>
          <a:bodyPr>
            <a:normAutofit/>
          </a:bodyPr>
          <a:lstStyle/>
          <a:p>
            <a:pPr lvl="1">
              <a:lnSpc>
                <a:spcPct val="90000"/>
              </a:lnSpc>
            </a:pPr>
            <a:r>
              <a:rPr lang="en-US" altLang="en-US" sz="4200" dirty="0"/>
              <a:t>Company safety vision statement vs company risk profile </a:t>
            </a:r>
          </a:p>
        </p:txBody>
      </p:sp>
      <p:sp>
        <p:nvSpPr>
          <p:cNvPr id="2356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838200" y="1929384"/>
            <a:ext cx="7592122" cy="4437962"/>
          </a:xfrm>
        </p:spPr>
        <p:txBody>
          <a:bodyPr>
            <a:normAutofit fontScale="92500" lnSpcReduction="10000"/>
          </a:bodyPr>
          <a:lstStyle/>
          <a:p>
            <a:pPr marL="0" indent="0">
              <a:buNone/>
            </a:pPr>
            <a:r>
              <a:rPr lang="en-US" altLang="en-US" sz="2200" dirty="0"/>
              <a:t>A company’s safety vision is not the same as your company risk profile, however, ideally your company risk profile matches and enhances your safety vision. Your safety vision is geared towards helping the safety culture whereas the Company’s risk profile is geared towards knowing what risk is acceptable. </a:t>
            </a:r>
          </a:p>
          <a:p>
            <a:pPr marL="0" indent="0">
              <a:buNone/>
            </a:pPr>
            <a:r>
              <a:rPr lang="en-US" altLang="en-US" sz="2200" b="1" dirty="0"/>
              <a:t>Example: </a:t>
            </a:r>
          </a:p>
          <a:p>
            <a:pPr marL="0" indent="0">
              <a:buNone/>
            </a:pPr>
            <a:r>
              <a:rPr lang="en-US" altLang="en-US" sz="2200" dirty="0"/>
              <a:t>If your safety vision is “Company X is a place where no one can be hurt” then your safety vision is clear you are a risk intolerant company will should have a risk adverse company risk profile.</a:t>
            </a:r>
          </a:p>
          <a:p>
            <a:pPr marL="0" indent="0">
              <a:buNone/>
            </a:pPr>
            <a:r>
              <a:rPr lang="en-US" altLang="en-US" sz="2200" dirty="0"/>
              <a:t>If you’re like most companies who have a general slogan for a safety vision that’s less clear, such as “Lifting safety to a higher level” then it’s not always clear to your people what exactly the risk level the company is willing to take on. The company risk profile would help serve as that guide or framework for the people to know that taking on some risk is acceptable and how to work through accepting risk. </a:t>
            </a:r>
          </a:p>
        </p:txBody>
      </p:sp>
      <p:pic>
        <p:nvPicPr>
          <p:cNvPr id="3076" name="Picture 4">
            <a:extLst>
              <a:ext uri="{FF2B5EF4-FFF2-40B4-BE49-F238E27FC236}">
                <a16:creationId xmlns:a16="http://schemas.microsoft.com/office/drawing/2014/main" id="{035EB533-0389-95D7-8B68-74E2E96FD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532" y="1812117"/>
            <a:ext cx="2743432" cy="4115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3E21E7-0A91-E7D0-D704-F732B5FC5913}"/>
              </a:ext>
            </a:extLst>
          </p:cNvPr>
          <p:cNvSpPr txBox="1"/>
          <p:nvPr/>
        </p:nvSpPr>
        <p:spPr>
          <a:xfrm>
            <a:off x="669036" y="54193"/>
            <a:ext cx="1618488" cy="369332"/>
          </a:xfrm>
          <a:prstGeom prst="rect">
            <a:avLst/>
          </a:prstGeom>
          <a:noFill/>
        </p:spPr>
        <p:txBody>
          <a:bodyPr wrap="square" rtlCol="0">
            <a:spAutoFit/>
          </a:bodyPr>
          <a:lstStyle/>
          <a:p>
            <a:r>
              <a:rPr lang="en-US" dirty="0"/>
              <a:t>Appendix C</a:t>
            </a:r>
          </a:p>
        </p:txBody>
      </p:sp>
    </p:spTree>
    <p:extLst>
      <p:ext uri="{BB962C8B-B14F-4D97-AF65-F5344CB8AC3E}">
        <p14:creationId xmlns:p14="http://schemas.microsoft.com/office/powerpoint/2010/main" val="1886121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0BE023-FBD2-5180-0546-828294C07CCB}"/>
            </a:ext>
          </a:extLst>
        </p:cNvPr>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a:extLst>
              <a:ext uri="{FF2B5EF4-FFF2-40B4-BE49-F238E27FC236}">
                <a16:creationId xmlns:a16="http://schemas.microsoft.com/office/drawing/2014/main" id="{AEC7D38A-5EBE-BB69-DEEE-80F718C53ED2}"/>
              </a:ext>
            </a:extLst>
          </p:cNvPr>
          <p:cNvSpPr>
            <a:spLocks noGrp="1" noChangeArrowheads="1"/>
          </p:cNvSpPr>
          <p:nvPr>
            <p:ph type="title"/>
          </p:nvPr>
        </p:nvSpPr>
        <p:spPr>
          <a:xfrm>
            <a:off x="838200" y="365125"/>
            <a:ext cx="10515600" cy="1325563"/>
          </a:xfrm>
        </p:spPr>
        <p:txBody>
          <a:bodyPr>
            <a:normAutofit/>
          </a:bodyPr>
          <a:lstStyle/>
          <a:p>
            <a:pPr lvl="1">
              <a:lnSpc>
                <a:spcPct val="90000"/>
              </a:lnSpc>
            </a:pPr>
            <a:r>
              <a:rPr lang="en-US" altLang="en-US" sz="4200"/>
              <a:t>Using your company’s risk profile to make business decisions </a:t>
            </a:r>
          </a:p>
        </p:txBody>
      </p:sp>
      <p:sp>
        <p:nvSpPr>
          <p:cNvPr id="2356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F67427B-0BAA-5D78-64DC-1BEE95324DD0}"/>
              </a:ext>
            </a:extLst>
          </p:cNvPr>
          <p:cNvSpPr>
            <a:spLocks noGrp="1"/>
          </p:cNvSpPr>
          <p:nvPr>
            <p:ph idx="1"/>
          </p:nvPr>
        </p:nvSpPr>
        <p:spPr>
          <a:xfrm>
            <a:off x="838200" y="1929384"/>
            <a:ext cx="10515600" cy="4251960"/>
          </a:xfrm>
        </p:spPr>
        <p:txBody>
          <a:bodyPr>
            <a:normAutofit lnSpcReduction="10000"/>
          </a:bodyPr>
          <a:lstStyle/>
          <a:p>
            <a:pPr marL="0" indent="0">
              <a:buNone/>
            </a:pPr>
            <a:r>
              <a:rPr lang="en-US" altLang="en-US" sz="2200" dirty="0"/>
              <a:t>Everything within safety is very related. It achieve great safety results companies need job aids, policies, procedures, safety vision, safety culture, the right people, and a solid company risk profile AND they all need to be in harmony with each other. Below are a few things you can do if you want to strengthen your company risk profile portion of the equation:</a:t>
            </a:r>
          </a:p>
          <a:p>
            <a:r>
              <a:rPr lang="en-US" altLang="en-US" sz="2200" dirty="0"/>
              <a:t>Make long term decisions through risk-optimization </a:t>
            </a:r>
          </a:p>
          <a:p>
            <a:r>
              <a:rPr lang="en-US" altLang="en-US" sz="2200" dirty="0"/>
              <a:t>Create transparency and collaboration where policies and procedures can’t/don’t cover</a:t>
            </a:r>
          </a:p>
          <a:p>
            <a:r>
              <a:rPr lang="en-US" altLang="en-US" sz="2200" dirty="0"/>
              <a:t>Framework for all to contribute towards risk reduction or risk acceptance </a:t>
            </a:r>
          </a:p>
          <a:p>
            <a:r>
              <a:rPr lang="en-US" altLang="en-US" sz="2200" dirty="0"/>
              <a:t>Leverage marginal analysis for risk, consequences, and probabilities versus just costs</a:t>
            </a:r>
          </a:p>
          <a:p>
            <a:r>
              <a:rPr lang="en-US" altLang="en-US" sz="2200" dirty="0"/>
              <a:t>Balance the equation of possibilities and probabilities to the range of desired outcome and value created (no reason to mitigate a one in a million issue unless it has a potential catastrophic outcome)</a:t>
            </a:r>
          </a:p>
        </p:txBody>
      </p:sp>
      <p:sp>
        <p:nvSpPr>
          <p:cNvPr id="2" name="TextBox 1">
            <a:extLst>
              <a:ext uri="{FF2B5EF4-FFF2-40B4-BE49-F238E27FC236}">
                <a16:creationId xmlns:a16="http://schemas.microsoft.com/office/drawing/2014/main" id="{C6519953-486B-745C-E440-558604A83B39}"/>
              </a:ext>
            </a:extLst>
          </p:cNvPr>
          <p:cNvSpPr txBox="1"/>
          <p:nvPr/>
        </p:nvSpPr>
        <p:spPr>
          <a:xfrm>
            <a:off x="669036" y="63598"/>
            <a:ext cx="1618488" cy="369332"/>
          </a:xfrm>
          <a:prstGeom prst="rect">
            <a:avLst/>
          </a:prstGeom>
          <a:noFill/>
        </p:spPr>
        <p:txBody>
          <a:bodyPr wrap="square" rtlCol="0">
            <a:spAutoFit/>
          </a:bodyPr>
          <a:lstStyle/>
          <a:p>
            <a:r>
              <a:rPr lang="en-US"/>
              <a:t>Appendix D</a:t>
            </a:r>
            <a:endParaRPr lang="en-US" dirty="0"/>
          </a:p>
        </p:txBody>
      </p:sp>
    </p:spTree>
    <p:extLst>
      <p:ext uri="{BB962C8B-B14F-4D97-AF65-F5344CB8AC3E}">
        <p14:creationId xmlns:p14="http://schemas.microsoft.com/office/powerpoint/2010/main" val="143460091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01ce67d-13f2-447a-bb65-0989b89dfdb4}" enabled="0" method="" siteId="{101ce67d-13f2-447a-bb65-0989b89dfdb4}" removed="1"/>
</clbl:labelList>
</file>

<file path=docProps/app.xml><?xml version="1.0" encoding="utf-8"?>
<Properties xmlns="http://schemas.openxmlformats.org/officeDocument/2006/extended-properties" xmlns:vt="http://schemas.openxmlformats.org/officeDocument/2006/docPropsVTypes">
  <TotalTime>8483</TotalTime>
  <Words>1573</Words>
  <Application>Microsoft Office PowerPoint</Application>
  <PresentationFormat>Widescreen</PresentationFormat>
  <Paragraphs>85</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Borda Bold</vt:lpstr>
      <vt:lpstr>Calibri</vt:lpstr>
      <vt:lpstr>Calibri Light</vt:lpstr>
      <vt:lpstr>Office Theme</vt:lpstr>
      <vt:lpstr>ECC Safety Topic</vt:lpstr>
      <vt:lpstr>Company Risk Profile Quick Tip</vt:lpstr>
      <vt:lpstr>PowerPoint Presentation</vt:lpstr>
      <vt:lpstr>Personal risk profile vs company risk profile</vt:lpstr>
      <vt:lpstr>Risk is everywhere, how do we pick what to do?</vt:lpstr>
      <vt:lpstr>Company safety vision statement vs company risk profile </vt:lpstr>
      <vt:lpstr>Using your company’s risk profile to make business decisions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Safety Topic</dc:title>
  <dc:creator>Chaplin, Derek J</dc:creator>
  <cp:lastModifiedBy>Chaplin, Derek J</cp:lastModifiedBy>
  <cp:revision>1</cp:revision>
  <dcterms:created xsi:type="dcterms:W3CDTF">2024-03-20T13:05:56Z</dcterms:created>
  <dcterms:modified xsi:type="dcterms:W3CDTF">2024-05-01T20:23:15Z</dcterms:modified>
</cp:coreProperties>
</file>